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jpeg" ContentType="image/jpeg"/>
  <Default Extension="wdp" ContentType="image/vnd.ms-photo"/>
  <Default Extension="png" ContentType="image/png"/>
  <Default Extension="mid" ContentType="audio/mid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3"/>
    <p:sldId id="258" r:id="rId4"/>
    <p:sldId id="314" r:id="rId5"/>
    <p:sldId id="315" r:id="rId6"/>
    <p:sldId id="319" r:id="rId7"/>
    <p:sldId id="320" r:id="rId8"/>
    <p:sldId id="317" r:id="rId9"/>
    <p:sldId id="291" r:id="rId11"/>
    <p:sldId id="321" r:id="rId12"/>
    <p:sldId id="306" r:id="rId13"/>
    <p:sldId id="322" r:id="rId14"/>
    <p:sldId id="290" r:id="rId15"/>
    <p:sldId id="323" r:id="rId16"/>
    <p:sldId id="324" r:id="rId17"/>
    <p:sldId id="326" r:id="rId18"/>
    <p:sldId id="345" r:id="rId19"/>
    <p:sldId id="346" r:id="rId20"/>
    <p:sldId id="289" r:id="rId21"/>
    <p:sldId id="327" r:id="rId22"/>
    <p:sldId id="328" r:id="rId23"/>
    <p:sldId id="329" r:id="rId24"/>
    <p:sldId id="331" r:id="rId25"/>
    <p:sldId id="332" r:id="rId26"/>
    <p:sldId id="333" r:id="rId27"/>
    <p:sldId id="334" r:id="rId28"/>
    <p:sldId id="335" r:id="rId29"/>
    <p:sldId id="330" r:id="rId30"/>
    <p:sldId id="336" r:id="rId31"/>
    <p:sldId id="337" r:id="rId32"/>
    <p:sldId id="313" r:id="rId33"/>
  </p:sldIdLst>
  <p:sldSz cx="12192000" cy="6858000"/>
  <p:notesSz cx="6858000" cy="9144000"/>
  <p:embeddedFontLst>
    <p:embeddedFont>
      <p:font typeface="钟齐段宁行书" panose="02010800040101010101" pitchFamily="2" charset="-122"/>
      <p:regular r:id="rId37"/>
    </p:embeddedFont>
    <p:embeddedFont>
      <p:font typeface="楷体" panose="02010609060101010101" charset="-122"/>
      <p:regular r:id="rId38"/>
    </p:embeddedFont>
    <p:embeddedFont>
      <p:font typeface="方正古隶简体" panose="03000509000000000000" pitchFamily="65" charset="-122"/>
      <p:regular r:id="rId39"/>
    </p:embeddedFont>
    <p:embeddedFont>
      <p:font typeface="等线" panose="02010600030101010101" charset="-122"/>
      <p:regular r:id="rId40"/>
    </p:embeddedFont>
    <p:embeddedFont>
      <p:font typeface="隶书" panose="02010509060101010101" charset="-122"/>
      <p:regular r:id="rId41"/>
    </p:embeddedFont>
    <p:embeddedFont>
      <p:font typeface="等线 Light" panose="02010600030101010101" charset="-122"/>
      <p:regular r:id="rId42"/>
    </p:embeddedFont>
    <p:embeddedFont>
      <p:font typeface="Calibri" panose="020F0502020204030204" charset="0"/>
      <p:regular r:id="rId43"/>
      <p:bold r:id="rId44"/>
      <p:italic r:id="rId45"/>
      <p:boldItalic r:id="rId4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EDD4"/>
    <a:srgbClr val="4E617A"/>
    <a:srgbClr val="303B4A"/>
    <a:srgbClr val="3D4B5D"/>
    <a:srgbClr val="374557"/>
    <a:srgbClr val="445368"/>
    <a:srgbClr val="DE4047"/>
    <a:srgbClr val="D85548"/>
    <a:srgbClr val="DD5B4F"/>
    <a:srgbClr val="7C2B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81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954" y="114"/>
      </p:cViewPr>
      <p:guideLst>
        <p:guide orient="horz" pos="635"/>
        <p:guide orient="horz" pos="3589"/>
        <p:guide pos="1799"/>
        <p:guide pos="700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6" Type="http://schemas.openxmlformats.org/officeDocument/2006/relationships/font" Target="fonts/font10.fntdata"/><Relationship Id="rId45" Type="http://schemas.openxmlformats.org/officeDocument/2006/relationships/font" Target="fonts/font9.fntdata"/><Relationship Id="rId44" Type="http://schemas.openxmlformats.org/officeDocument/2006/relationships/font" Target="fonts/font8.fntdata"/><Relationship Id="rId43" Type="http://schemas.openxmlformats.org/officeDocument/2006/relationships/font" Target="fonts/font7.fntdata"/><Relationship Id="rId42" Type="http://schemas.openxmlformats.org/officeDocument/2006/relationships/font" Target="fonts/font6.fntdata"/><Relationship Id="rId41" Type="http://schemas.openxmlformats.org/officeDocument/2006/relationships/font" Target="fonts/font5.fntdata"/><Relationship Id="rId40" Type="http://schemas.openxmlformats.org/officeDocument/2006/relationships/font" Target="fonts/font4.fntdata"/><Relationship Id="rId4" Type="http://schemas.openxmlformats.org/officeDocument/2006/relationships/slide" Target="slides/slide2.xml"/><Relationship Id="rId39" Type="http://schemas.openxmlformats.org/officeDocument/2006/relationships/font" Target="fonts/font3.fntdata"/><Relationship Id="rId38" Type="http://schemas.openxmlformats.org/officeDocument/2006/relationships/font" Target="fonts/font2.fntdata"/><Relationship Id="rId37" Type="http://schemas.openxmlformats.org/officeDocument/2006/relationships/font" Target="fonts/font1.fntdata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8" Type="http://schemas.microsoft.com/office/2011/relationships/chartColorStyle" Target="colors2.xml"/><Relationship Id="rId7" Type="http://schemas.microsoft.com/office/2011/relationships/chartStyle" Target="style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8" Type="http://schemas.microsoft.com/office/2011/relationships/chartColorStyle" Target="colors3.xml"/><Relationship Id="rId7" Type="http://schemas.microsoft.com/office/2011/relationships/chartStyle" Target="style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package" Target="../embeddings/Workbook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-158773488"/>
        <c:axId val="-158768592"/>
      </c:barChart>
      <c:catAx>
        <c:axId val="-158773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58768592"/>
        <c:crosses val="autoZero"/>
        <c:auto val="1"/>
        <c:lblAlgn val="ctr"/>
        <c:lblOffset val="100"/>
        <c:noMultiLvlLbl val="0"/>
      </c:catAx>
      <c:valAx>
        <c:axId val="-158768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58773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11538461538462"/>
          <c:y val="0.0998990997639464"/>
          <c:w val="0.957692307692308"/>
          <c:h val="0.86680120031473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blipFill>
                <a:blip xmlns:r="http://schemas.openxmlformats.org/officeDocument/2006/relationships" r:embed="rId5"/>
                <a:stretch>
                  <a:fillRect/>
                </a:stretch>
              </a:blip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blipFill>
                <a:blip xmlns:r="http://schemas.openxmlformats.org/officeDocument/2006/relationships" r:embed="rId6"/>
                <a:stretch>
                  <a:fillRect/>
                </a:stretch>
              </a:blip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3"/>
        <c:overlap val="28"/>
        <c:axId val="-158780016"/>
        <c:axId val="-158774576"/>
      </c:barChart>
      <c:catAx>
        <c:axId val="-158780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58774576"/>
        <c:crosses val="autoZero"/>
        <c:auto val="1"/>
        <c:lblAlgn val="ctr"/>
        <c:lblOffset val="100"/>
        <c:noMultiLvlLbl val="0"/>
      </c:catAx>
      <c:valAx>
        <c:axId val="-158774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58780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11538461538462"/>
          <c:y val="0.0998990997639464"/>
          <c:w val="0.957692307692308"/>
          <c:h val="0.86680120031473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blipFill>
                <a:blip xmlns:r="http://schemas.openxmlformats.org/officeDocument/2006/relationships" r:embed="rId5"/>
                <a:stretch>
                  <a:fillRect/>
                </a:stretch>
              </a:blip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blipFill>
                <a:blip xmlns:r="http://schemas.openxmlformats.org/officeDocument/2006/relationships" r:embed="rId6"/>
                <a:stretch>
                  <a:fillRect/>
                </a:stretch>
              </a:blip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3"/>
        <c:overlap val="28"/>
        <c:axId val="-158780016"/>
        <c:axId val="-158774576"/>
      </c:barChart>
      <c:catAx>
        <c:axId val="-158780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58774576"/>
        <c:crosses val="autoZero"/>
        <c:auto val="1"/>
        <c:lblAlgn val="ctr"/>
        <c:lblOffset val="100"/>
        <c:noMultiLvlLbl val="0"/>
      </c:catAx>
      <c:valAx>
        <c:axId val="-158774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58780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wdp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wdp>
</file>

<file path=ppt/media/image5.png>
</file>

<file path=ppt/media/image6.png>
</file>

<file path=ppt/media/image7.png>
</file>

<file path=ppt/media/image8.wdp>
</file>

<file path=ppt/media/image9.png>
</file>

<file path=ppt/media/media1.mid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23001B-7F02-42E2-80AF-E3F8CED5CAB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5DF07A-4366-4C8D-9F0C-BAE3E6E07CB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tags" Target="../tags/tag6.xml"/><Relationship Id="rId7" Type="http://schemas.openxmlformats.org/officeDocument/2006/relationships/image" Target="../media/image2.png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9.xml"/><Relationship Id="rId16" Type="http://schemas.openxmlformats.org/officeDocument/2006/relationships/image" Target="../media/image6.png"/><Relationship Id="rId15" Type="http://schemas.microsoft.com/office/2007/relationships/media" Target="../media/media1.mid"/><Relationship Id="rId14" Type="http://schemas.openxmlformats.org/officeDocument/2006/relationships/audio" Target="../media/media1.mid"/><Relationship Id="rId13" Type="http://schemas.openxmlformats.org/officeDocument/2006/relationships/image" Target="../media/image5.png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microsoft.com/office/2007/relationships/hdphoto" Target="../media/image4.wdp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image" Target="../media/image1.jpeg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11.png"/><Relationship Id="rId14" Type="http://schemas.openxmlformats.org/officeDocument/2006/relationships/image" Target="../media/image5.png"/><Relationship Id="rId13" Type="http://schemas.openxmlformats.org/officeDocument/2006/relationships/tags" Target="../tags/tag73.xml"/><Relationship Id="rId12" Type="http://schemas.openxmlformats.org/officeDocument/2006/relationships/tags" Target="../tags/tag72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66.xml"/></Relationships>
</file>

<file path=ppt/slides/_rels/slide11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image" Target="../media/image1.jpeg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5.png"/><Relationship Id="rId15" Type="http://schemas.openxmlformats.org/officeDocument/2006/relationships/tags" Target="../tags/tag82.xml"/><Relationship Id="rId14" Type="http://schemas.openxmlformats.org/officeDocument/2006/relationships/image" Target="../media/image14.png"/><Relationship Id="rId13" Type="http://schemas.openxmlformats.org/officeDocument/2006/relationships/tags" Target="../tags/tag81.xml"/><Relationship Id="rId12" Type="http://schemas.openxmlformats.org/officeDocument/2006/relationships/tags" Target="../tags/tag80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74.xml"/></Relationships>
</file>

<file path=ppt/slides/_rels/slide12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88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image" Target="../media/image1.jpeg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5.png"/><Relationship Id="rId15" Type="http://schemas.openxmlformats.org/officeDocument/2006/relationships/tags" Target="../tags/tag91.xml"/><Relationship Id="rId14" Type="http://schemas.openxmlformats.org/officeDocument/2006/relationships/image" Target="../media/image14.png"/><Relationship Id="rId13" Type="http://schemas.openxmlformats.org/officeDocument/2006/relationships/tags" Target="../tags/tag90.xml"/><Relationship Id="rId12" Type="http://schemas.openxmlformats.org/officeDocument/2006/relationships/tags" Target="../tags/tag89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83.xml"/></Relationships>
</file>

<file path=ppt/slides/_rels/slide13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01.xml"/><Relationship Id="rId16" Type="http://schemas.openxmlformats.org/officeDocument/2006/relationships/image" Target="../media/image12.png"/><Relationship Id="rId15" Type="http://schemas.openxmlformats.org/officeDocument/2006/relationships/tags" Target="../tags/tag100.xml"/><Relationship Id="rId14" Type="http://schemas.openxmlformats.org/officeDocument/2006/relationships/image" Target="../media/image5.png"/><Relationship Id="rId13" Type="http://schemas.openxmlformats.org/officeDocument/2006/relationships/tags" Target="../tags/tag99.xml"/><Relationship Id="rId12" Type="http://schemas.openxmlformats.org/officeDocument/2006/relationships/tags" Target="../tags/tag98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92.xml"/></Relationships>
</file>

<file path=ppt/slides/_rels/slide14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image" Target="../media/image1.jpeg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11.png"/><Relationship Id="rId14" Type="http://schemas.openxmlformats.org/officeDocument/2006/relationships/image" Target="../media/image5.png"/><Relationship Id="rId13" Type="http://schemas.openxmlformats.org/officeDocument/2006/relationships/tags" Target="../tags/tag109.xml"/><Relationship Id="rId12" Type="http://schemas.openxmlformats.org/officeDocument/2006/relationships/tags" Target="../tags/tag108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02.xml"/></Relationships>
</file>

<file path=ppt/slides/_rels/slide15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15.xml"/><Relationship Id="rId6" Type="http://schemas.openxmlformats.org/officeDocument/2006/relationships/tags" Target="../tags/tag114.xml"/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image" Target="../media/image1.jpeg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15.png"/><Relationship Id="rId15" Type="http://schemas.openxmlformats.org/officeDocument/2006/relationships/tags" Target="../tags/tag118.xml"/><Relationship Id="rId14" Type="http://schemas.openxmlformats.org/officeDocument/2006/relationships/image" Target="../media/image5.png"/><Relationship Id="rId13" Type="http://schemas.openxmlformats.org/officeDocument/2006/relationships/tags" Target="../tags/tag117.xml"/><Relationship Id="rId12" Type="http://schemas.openxmlformats.org/officeDocument/2006/relationships/tags" Target="../tags/tag116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10.xml"/></Relationships>
</file>

<file path=ppt/slides/_rels/slide16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24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" Type="http://schemas.openxmlformats.org/officeDocument/2006/relationships/image" Target="../media/image1.jpeg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16.png"/><Relationship Id="rId14" Type="http://schemas.openxmlformats.org/officeDocument/2006/relationships/image" Target="../media/image5.png"/><Relationship Id="rId13" Type="http://schemas.openxmlformats.org/officeDocument/2006/relationships/tags" Target="../tags/tag126.xml"/><Relationship Id="rId12" Type="http://schemas.openxmlformats.org/officeDocument/2006/relationships/tags" Target="../tags/tag125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19.xml"/></Relationships>
</file>

<file path=ppt/slides/_rels/slide17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32.xml"/><Relationship Id="rId6" Type="http://schemas.openxmlformats.org/officeDocument/2006/relationships/tags" Target="../tags/tag131.xml"/><Relationship Id="rId5" Type="http://schemas.openxmlformats.org/officeDocument/2006/relationships/tags" Target="../tags/tag130.xml"/><Relationship Id="rId4" Type="http://schemas.openxmlformats.org/officeDocument/2006/relationships/tags" Target="../tags/tag129.xml"/><Relationship Id="rId3" Type="http://schemas.openxmlformats.org/officeDocument/2006/relationships/tags" Target="../tags/tag128.xml"/><Relationship Id="rId2" Type="http://schemas.openxmlformats.org/officeDocument/2006/relationships/image" Target="../media/image1.jpeg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16.png"/><Relationship Id="rId14" Type="http://schemas.openxmlformats.org/officeDocument/2006/relationships/image" Target="../media/image5.png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27.xml"/></Relationships>
</file>

<file path=ppt/slides/_rels/slide18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40.xml"/><Relationship Id="rId6" Type="http://schemas.openxmlformats.org/officeDocument/2006/relationships/tags" Target="../tags/tag139.xml"/><Relationship Id="rId5" Type="http://schemas.openxmlformats.org/officeDocument/2006/relationships/tags" Target="../tags/tag138.xml"/><Relationship Id="rId4" Type="http://schemas.openxmlformats.org/officeDocument/2006/relationships/tags" Target="../tags/tag137.xml"/><Relationship Id="rId3" Type="http://schemas.openxmlformats.org/officeDocument/2006/relationships/tags" Target="../tags/tag136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44.xml"/><Relationship Id="rId16" Type="http://schemas.openxmlformats.org/officeDocument/2006/relationships/image" Target="../media/image12.png"/><Relationship Id="rId15" Type="http://schemas.openxmlformats.org/officeDocument/2006/relationships/tags" Target="../tags/tag143.xml"/><Relationship Id="rId14" Type="http://schemas.openxmlformats.org/officeDocument/2006/relationships/image" Target="../media/image5.png"/><Relationship Id="rId13" Type="http://schemas.openxmlformats.org/officeDocument/2006/relationships/tags" Target="../tags/tag142.xml"/><Relationship Id="rId12" Type="http://schemas.openxmlformats.org/officeDocument/2006/relationships/tags" Target="../tags/tag141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35.xml"/></Relationships>
</file>

<file path=ppt/slides/_rels/slide19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50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image" Target="../media/image5.png"/><Relationship Id="rId16" Type="http://schemas.openxmlformats.org/officeDocument/2006/relationships/tags" Target="../tags/tag154.xml"/><Relationship Id="rId15" Type="http://schemas.openxmlformats.org/officeDocument/2006/relationships/tags" Target="../tags/tag153.xml"/><Relationship Id="rId14" Type="http://schemas.openxmlformats.org/officeDocument/2006/relationships/image" Target="../media/image14.png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4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5.png"/><Relationship Id="rId7" Type="http://schemas.openxmlformats.org/officeDocument/2006/relationships/tags" Target="../tags/tag13.xml"/><Relationship Id="rId6" Type="http://schemas.microsoft.com/office/2007/relationships/hdphoto" Target="../media/image4.wdp"/><Relationship Id="rId5" Type="http://schemas.openxmlformats.org/officeDocument/2006/relationships/image" Target="../media/image3.png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image" Target="../media/image1.jpeg"/><Relationship Id="rId1" Type="http://schemas.openxmlformats.org/officeDocument/2006/relationships/tags" Target="../tags/tag10.xml"/></Relationships>
</file>

<file path=ppt/slides/_rels/slide20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tags" Target="../tags/tag156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64.xml"/><Relationship Id="rId16" Type="http://schemas.openxmlformats.org/officeDocument/2006/relationships/image" Target="../media/image12.png"/><Relationship Id="rId15" Type="http://schemas.openxmlformats.org/officeDocument/2006/relationships/tags" Target="../tags/tag163.xml"/><Relationship Id="rId14" Type="http://schemas.openxmlformats.org/officeDocument/2006/relationships/image" Target="../media/image5.png"/><Relationship Id="rId13" Type="http://schemas.openxmlformats.org/officeDocument/2006/relationships/tags" Target="../tags/tag162.xml"/><Relationship Id="rId12" Type="http://schemas.openxmlformats.org/officeDocument/2006/relationships/tags" Target="../tags/tag161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55.xml"/></Relationships>
</file>

<file path=ppt/slides/_rels/slide21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70.xml"/><Relationship Id="rId6" Type="http://schemas.openxmlformats.org/officeDocument/2006/relationships/tags" Target="../tags/tag169.xml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tags" Target="../tags/tag166.xml"/><Relationship Id="rId2" Type="http://schemas.openxmlformats.org/officeDocument/2006/relationships/image" Target="../media/image1.jpeg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15.png"/><Relationship Id="rId15" Type="http://schemas.openxmlformats.org/officeDocument/2006/relationships/tags" Target="../tags/tag173.xml"/><Relationship Id="rId14" Type="http://schemas.openxmlformats.org/officeDocument/2006/relationships/image" Target="../media/image5.png"/><Relationship Id="rId13" Type="http://schemas.openxmlformats.org/officeDocument/2006/relationships/tags" Target="../tags/tag172.xml"/><Relationship Id="rId12" Type="http://schemas.openxmlformats.org/officeDocument/2006/relationships/tags" Target="../tags/tag171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65.xml"/></Relationships>
</file>

<file path=ppt/slides/_rels/slide22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79.xml"/><Relationship Id="rId6" Type="http://schemas.openxmlformats.org/officeDocument/2006/relationships/tags" Target="../tags/tag178.xml"/><Relationship Id="rId5" Type="http://schemas.openxmlformats.org/officeDocument/2006/relationships/tags" Target="../tags/tag177.xml"/><Relationship Id="rId4" Type="http://schemas.openxmlformats.org/officeDocument/2006/relationships/tags" Target="../tags/tag176.xml"/><Relationship Id="rId3" Type="http://schemas.openxmlformats.org/officeDocument/2006/relationships/tags" Target="../tags/tag175.xml"/><Relationship Id="rId2" Type="http://schemas.openxmlformats.org/officeDocument/2006/relationships/image" Target="../media/image1.jpeg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5.png"/><Relationship Id="rId15" Type="http://schemas.openxmlformats.org/officeDocument/2006/relationships/tags" Target="../tags/tag182.xml"/><Relationship Id="rId14" Type="http://schemas.openxmlformats.org/officeDocument/2006/relationships/image" Target="../media/image14.png"/><Relationship Id="rId13" Type="http://schemas.openxmlformats.org/officeDocument/2006/relationships/tags" Target="../tags/tag181.xml"/><Relationship Id="rId12" Type="http://schemas.openxmlformats.org/officeDocument/2006/relationships/tags" Target="../tags/tag180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74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tags" Target="../tags/tag188.xml"/><Relationship Id="rId7" Type="http://schemas.openxmlformats.org/officeDocument/2006/relationships/tags" Target="../tags/tag187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Relationship Id="rId3" Type="http://schemas.openxmlformats.org/officeDocument/2006/relationships/image" Target="../media/image1.jpeg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183.xml"/><Relationship Id="rId19" Type="http://schemas.openxmlformats.org/officeDocument/2006/relationships/image" Target="../media/image5.png"/><Relationship Id="rId18" Type="http://schemas.openxmlformats.org/officeDocument/2006/relationships/tags" Target="../tags/tag192.xml"/><Relationship Id="rId17" Type="http://schemas.openxmlformats.org/officeDocument/2006/relationships/tags" Target="../tags/tag191.xml"/><Relationship Id="rId16" Type="http://schemas.microsoft.com/office/2007/relationships/hdphoto" Target="../media/image4.wdp"/><Relationship Id="rId15" Type="http://schemas.openxmlformats.org/officeDocument/2006/relationships/image" Target="../media/image3.png"/><Relationship Id="rId14" Type="http://schemas.openxmlformats.org/officeDocument/2006/relationships/tags" Target="../tags/tag190.xml"/><Relationship Id="rId13" Type="http://schemas.openxmlformats.org/officeDocument/2006/relationships/tags" Target="../tags/tag189.xml"/><Relationship Id="rId12" Type="http://schemas.microsoft.com/office/2007/relationships/hdphoto" Target="../media/image10.wdp"/><Relationship Id="rId11" Type="http://schemas.openxmlformats.org/officeDocument/2006/relationships/image" Target="../media/image9.png"/><Relationship Id="rId10" Type="http://schemas.microsoft.com/office/2007/relationships/hdphoto" Target="../media/image8.wdp"/><Relationship Id="rId1" Type="http://schemas.openxmlformats.org/officeDocument/2006/relationships/chart" Target="../charts/chart2.xml"/></Relationships>
</file>

<file path=ppt/slides/_rels/slide24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98.xml"/><Relationship Id="rId6" Type="http://schemas.openxmlformats.org/officeDocument/2006/relationships/tags" Target="../tags/tag197.xml"/><Relationship Id="rId5" Type="http://schemas.openxmlformats.org/officeDocument/2006/relationships/tags" Target="../tags/tag196.xml"/><Relationship Id="rId4" Type="http://schemas.openxmlformats.org/officeDocument/2006/relationships/tags" Target="../tags/tag195.xml"/><Relationship Id="rId3" Type="http://schemas.openxmlformats.org/officeDocument/2006/relationships/tags" Target="../tags/tag194.xml"/><Relationship Id="rId2" Type="http://schemas.openxmlformats.org/officeDocument/2006/relationships/image" Target="../media/image1.jpeg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15.png"/><Relationship Id="rId15" Type="http://schemas.openxmlformats.org/officeDocument/2006/relationships/tags" Target="../tags/tag201.xml"/><Relationship Id="rId14" Type="http://schemas.openxmlformats.org/officeDocument/2006/relationships/image" Target="../media/image5.png"/><Relationship Id="rId13" Type="http://schemas.openxmlformats.org/officeDocument/2006/relationships/tags" Target="../tags/tag200.xml"/><Relationship Id="rId12" Type="http://schemas.openxmlformats.org/officeDocument/2006/relationships/tags" Target="../tags/tag199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93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tags" Target="../tags/tag207.xml"/><Relationship Id="rId7" Type="http://schemas.openxmlformats.org/officeDocument/2006/relationships/tags" Target="../tags/tag206.xml"/><Relationship Id="rId6" Type="http://schemas.openxmlformats.org/officeDocument/2006/relationships/tags" Target="../tags/tag205.xml"/><Relationship Id="rId5" Type="http://schemas.openxmlformats.org/officeDocument/2006/relationships/tags" Target="../tags/tag204.xml"/><Relationship Id="rId4" Type="http://schemas.openxmlformats.org/officeDocument/2006/relationships/tags" Target="../tags/tag203.xml"/><Relationship Id="rId3" Type="http://schemas.openxmlformats.org/officeDocument/2006/relationships/image" Target="../media/image1.jpeg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202.xml"/><Relationship Id="rId19" Type="http://schemas.openxmlformats.org/officeDocument/2006/relationships/image" Target="../media/image5.png"/><Relationship Id="rId18" Type="http://schemas.openxmlformats.org/officeDocument/2006/relationships/tags" Target="../tags/tag211.xml"/><Relationship Id="rId17" Type="http://schemas.openxmlformats.org/officeDocument/2006/relationships/tags" Target="../tags/tag210.xml"/><Relationship Id="rId16" Type="http://schemas.microsoft.com/office/2007/relationships/hdphoto" Target="../media/image4.wdp"/><Relationship Id="rId15" Type="http://schemas.openxmlformats.org/officeDocument/2006/relationships/image" Target="../media/image3.png"/><Relationship Id="rId14" Type="http://schemas.openxmlformats.org/officeDocument/2006/relationships/tags" Target="../tags/tag209.xml"/><Relationship Id="rId13" Type="http://schemas.openxmlformats.org/officeDocument/2006/relationships/tags" Target="../tags/tag208.xml"/><Relationship Id="rId12" Type="http://schemas.microsoft.com/office/2007/relationships/hdphoto" Target="../media/image10.wdp"/><Relationship Id="rId11" Type="http://schemas.openxmlformats.org/officeDocument/2006/relationships/image" Target="../media/image9.png"/><Relationship Id="rId10" Type="http://schemas.microsoft.com/office/2007/relationships/hdphoto" Target="../media/image8.wdp"/><Relationship Id="rId1" Type="http://schemas.openxmlformats.org/officeDocument/2006/relationships/chart" Target="../charts/chart3.xml"/></Relationships>
</file>

<file path=ppt/slides/_rels/slide26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217.xml"/><Relationship Id="rId6" Type="http://schemas.openxmlformats.org/officeDocument/2006/relationships/tags" Target="../tags/tag216.xml"/><Relationship Id="rId5" Type="http://schemas.openxmlformats.org/officeDocument/2006/relationships/tags" Target="../tags/tag215.xml"/><Relationship Id="rId4" Type="http://schemas.openxmlformats.org/officeDocument/2006/relationships/tags" Target="../tags/tag214.xml"/><Relationship Id="rId3" Type="http://schemas.openxmlformats.org/officeDocument/2006/relationships/tags" Target="../tags/tag213.xml"/><Relationship Id="rId2" Type="http://schemas.openxmlformats.org/officeDocument/2006/relationships/image" Target="../media/image1.jpeg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15.png"/><Relationship Id="rId15" Type="http://schemas.openxmlformats.org/officeDocument/2006/relationships/tags" Target="../tags/tag220.xml"/><Relationship Id="rId14" Type="http://schemas.openxmlformats.org/officeDocument/2006/relationships/image" Target="../media/image5.png"/><Relationship Id="rId13" Type="http://schemas.openxmlformats.org/officeDocument/2006/relationships/tags" Target="../tags/tag219.xml"/><Relationship Id="rId12" Type="http://schemas.openxmlformats.org/officeDocument/2006/relationships/tags" Target="../tags/tag218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212.xml"/></Relationships>
</file>

<file path=ppt/slides/_rels/slide27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226.xml"/><Relationship Id="rId6" Type="http://schemas.openxmlformats.org/officeDocument/2006/relationships/tags" Target="../tags/tag225.xml"/><Relationship Id="rId5" Type="http://schemas.openxmlformats.org/officeDocument/2006/relationships/tags" Target="../tags/tag224.xml"/><Relationship Id="rId4" Type="http://schemas.openxmlformats.org/officeDocument/2006/relationships/tags" Target="../tags/tag223.xml"/><Relationship Id="rId3" Type="http://schemas.openxmlformats.org/officeDocument/2006/relationships/tags" Target="../tags/tag222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image" Target="../media/image5.png"/><Relationship Id="rId16" Type="http://schemas.openxmlformats.org/officeDocument/2006/relationships/tags" Target="../tags/tag230.xml"/><Relationship Id="rId15" Type="http://schemas.openxmlformats.org/officeDocument/2006/relationships/tags" Target="../tags/tag229.xml"/><Relationship Id="rId14" Type="http://schemas.openxmlformats.org/officeDocument/2006/relationships/image" Target="../media/image14.png"/><Relationship Id="rId13" Type="http://schemas.openxmlformats.org/officeDocument/2006/relationships/tags" Target="../tags/tag228.xml"/><Relationship Id="rId12" Type="http://schemas.openxmlformats.org/officeDocument/2006/relationships/tags" Target="../tags/tag227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221.xml"/></Relationships>
</file>

<file path=ppt/slides/_rels/slide28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236.xml"/><Relationship Id="rId6" Type="http://schemas.openxmlformats.org/officeDocument/2006/relationships/tags" Target="../tags/tag235.xml"/><Relationship Id="rId5" Type="http://schemas.openxmlformats.org/officeDocument/2006/relationships/tags" Target="../tags/tag234.xml"/><Relationship Id="rId4" Type="http://schemas.openxmlformats.org/officeDocument/2006/relationships/tags" Target="../tags/tag233.xml"/><Relationship Id="rId3" Type="http://schemas.openxmlformats.org/officeDocument/2006/relationships/tags" Target="../tags/tag232.xml"/><Relationship Id="rId2" Type="http://schemas.openxmlformats.org/officeDocument/2006/relationships/image" Target="../media/image1.jpeg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237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231.xml"/></Relationships>
</file>

<file path=ppt/slides/_rels/slide29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243.xml"/><Relationship Id="rId6" Type="http://schemas.openxmlformats.org/officeDocument/2006/relationships/tags" Target="../tags/tag242.xml"/><Relationship Id="rId5" Type="http://schemas.openxmlformats.org/officeDocument/2006/relationships/tags" Target="../tags/tag241.xml"/><Relationship Id="rId4" Type="http://schemas.openxmlformats.org/officeDocument/2006/relationships/tags" Target="../tags/tag240.xml"/><Relationship Id="rId3" Type="http://schemas.openxmlformats.org/officeDocument/2006/relationships/tags" Target="../tags/tag239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247.xml"/><Relationship Id="rId16" Type="http://schemas.openxmlformats.org/officeDocument/2006/relationships/image" Target="../media/image12.png"/><Relationship Id="rId15" Type="http://schemas.openxmlformats.org/officeDocument/2006/relationships/tags" Target="../tags/tag246.xml"/><Relationship Id="rId14" Type="http://schemas.openxmlformats.org/officeDocument/2006/relationships/image" Target="../media/image5.png"/><Relationship Id="rId13" Type="http://schemas.openxmlformats.org/officeDocument/2006/relationships/tags" Target="../tags/tag245.xml"/><Relationship Id="rId12" Type="http://schemas.openxmlformats.org/officeDocument/2006/relationships/tags" Target="../tags/tag244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238.xml"/></Relationships>
</file>

<file path=ppt/slides/_rels/slide3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image" Target="../media/image1.jpeg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11.png"/><Relationship Id="rId14" Type="http://schemas.openxmlformats.org/officeDocument/2006/relationships/image" Target="../media/image5.png"/><Relationship Id="rId13" Type="http://schemas.openxmlformats.org/officeDocument/2006/relationships/tags" Target="../tags/tag21.xml"/><Relationship Id="rId12" Type="http://schemas.openxmlformats.org/officeDocument/2006/relationships/tags" Target="../tags/tag20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4.xml"/></Relationships>
</file>

<file path=ppt/slides/_rels/slide30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253.xml"/><Relationship Id="rId6" Type="http://schemas.openxmlformats.org/officeDocument/2006/relationships/tags" Target="../tags/tag252.xml"/><Relationship Id="rId5" Type="http://schemas.openxmlformats.org/officeDocument/2006/relationships/tags" Target="../tags/tag251.xml"/><Relationship Id="rId4" Type="http://schemas.openxmlformats.org/officeDocument/2006/relationships/tags" Target="../tags/tag250.xml"/><Relationship Id="rId3" Type="http://schemas.openxmlformats.org/officeDocument/2006/relationships/tags" Target="../tags/tag249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257.xml"/><Relationship Id="rId16" Type="http://schemas.openxmlformats.org/officeDocument/2006/relationships/image" Target="../media/image15.png"/><Relationship Id="rId15" Type="http://schemas.openxmlformats.org/officeDocument/2006/relationships/tags" Target="../tags/tag256.xml"/><Relationship Id="rId14" Type="http://schemas.openxmlformats.org/officeDocument/2006/relationships/image" Target="../media/image5.png"/><Relationship Id="rId13" Type="http://schemas.openxmlformats.org/officeDocument/2006/relationships/tags" Target="../tags/tag255.xml"/><Relationship Id="rId12" Type="http://schemas.openxmlformats.org/officeDocument/2006/relationships/tags" Target="../tags/tag254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248.xml"/></Relationships>
</file>

<file path=ppt/slides/_rels/slide4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31.xml"/><Relationship Id="rId16" Type="http://schemas.openxmlformats.org/officeDocument/2006/relationships/image" Target="../media/image12.png"/><Relationship Id="rId15" Type="http://schemas.openxmlformats.org/officeDocument/2006/relationships/tags" Target="../tags/tag30.xml"/><Relationship Id="rId14" Type="http://schemas.openxmlformats.org/officeDocument/2006/relationships/image" Target="../media/image5.png"/><Relationship Id="rId13" Type="http://schemas.openxmlformats.org/officeDocument/2006/relationships/tags" Target="../tags/tag29.xml"/><Relationship Id="rId12" Type="http://schemas.openxmlformats.org/officeDocument/2006/relationships/tags" Target="../tags/tag28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22.xml"/></Relationships>
</file>

<file path=ppt/slides/_rels/slide5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image" Target="../media/image1.jpeg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38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3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5.png"/><Relationship Id="rId7" Type="http://schemas.openxmlformats.org/officeDocument/2006/relationships/tags" Target="../tags/tag42.xml"/><Relationship Id="rId6" Type="http://schemas.microsoft.com/office/2007/relationships/hdphoto" Target="../media/image4.wdp"/><Relationship Id="rId5" Type="http://schemas.openxmlformats.org/officeDocument/2006/relationships/image" Target="../media/image3.png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image" Target="../media/image1.jpeg"/><Relationship Id="rId1" Type="http://schemas.openxmlformats.org/officeDocument/2006/relationships/tags" Target="../tags/tag39.xml"/></Relationships>
</file>

<file path=ppt/slides/_rels/slide7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image" Target="../media/image1.jpeg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49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43.xml"/></Relationships>
</file>

<file path=ppt/slides/_rels/slide8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image" Target="../media/image1.jpeg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56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50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tags" Target="../tags/tag62.xml"/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image" Target="../media/image1.jpeg"/><Relationship Id="rId2" Type="http://schemas.openxmlformats.org/officeDocument/2006/relationships/tags" Target="../tags/tag57.xml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13.png"/><Relationship Id="rId15" Type="http://schemas.openxmlformats.org/officeDocument/2006/relationships/tags" Target="../tags/tag65.xml"/><Relationship Id="rId14" Type="http://schemas.openxmlformats.org/officeDocument/2006/relationships/tags" Target="../tags/tag64.xml"/><Relationship Id="rId13" Type="http://schemas.openxmlformats.org/officeDocument/2006/relationships/tags" Target="../tags/tag63.xml"/><Relationship Id="rId12" Type="http://schemas.microsoft.com/office/2007/relationships/hdphoto" Target="../media/image10.wdp"/><Relationship Id="rId11" Type="http://schemas.openxmlformats.org/officeDocument/2006/relationships/image" Target="../media/image9.png"/><Relationship Id="rId10" Type="http://schemas.microsoft.com/office/2007/relationships/hdphoto" Target="../media/image8.wdp"/><Relationship Id="rId1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A_淘宝网chenying0907出品 7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255690" cy="6858000"/>
            <a:chOff x="-63690" y="0"/>
            <a:chExt cx="12255690" cy="6858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0" y="0"/>
              <a:ext cx="9144000" cy="6858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-63690" y="0"/>
              <a:ext cx="3111690" cy="6858000"/>
            </a:xfrm>
            <a:prstGeom prst="rect">
              <a:avLst/>
            </a:prstGeom>
          </p:spPr>
        </p:pic>
      </p:grpSp>
      <p:cxnSp>
        <p:nvCxnSpPr>
          <p:cNvPr id="10" name="PA_淘宝网chenying0907出品 9"/>
          <p:cNvCxnSpPr/>
          <p:nvPr>
            <p:custDataLst>
              <p:tags r:id="rId3"/>
            </p:custDataLst>
          </p:nvPr>
        </p:nvCxnSpPr>
        <p:spPr>
          <a:xfrm rot="5400000">
            <a:off x="3592039" y="1951685"/>
            <a:ext cx="0" cy="3960000"/>
          </a:xfrm>
          <a:prstGeom prst="line">
            <a:avLst/>
          </a:prstGeom>
          <a:ln w="12700">
            <a:solidFill>
              <a:srgbClr val="F0CC9A"/>
            </a:solidFill>
          </a:ln>
          <a:effectLst>
            <a:outerShdw blurRad="12700"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A_淘宝网chenying0907出品 18"/>
          <p:cNvSpPr txBox="1"/>
          <p:nvPr>
            <p:custDataLst>
              <p:tags r:id="rId4"/>
            </p:custDataLst>
          </p:nvPr>
        </p:nvSpPr>
        <p:spPr>
          <a:xfrm>
            <a:off x="1298051" y="348306"/>
            <a:ext cx="24180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rPr>
              <a:t>风骨</a:t>
            </a:r>
            <a:endParaRPr lang="zh-CN" altLang="en-US" sz="8800" dirty="0">
              <a:solidFill>
                <a:schemeClr val="tx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钟齐段宁行书" panose="02010800040101010101" pitchFamily="2" charset="-122"/>
              <a:ea typeface="钟齐段宁行书" panose="02010800040101010101" pitchFamily="2" charset="-122"/>
            </a:endParaRPr>
          </a:p>
        </p:txBody>
      </p:sp>
      <p:sp>
        <p:nvSpPr>
          <p:cNvPr id="20" name="PA_淘宝网chenying0907出品 19"/>
          <p:cNvSpPr txBox="1"/>
          <p:nvPr>
            <p:custDataLst>
              <p:tags r:id="rId5"/>
            </p:custDataLst>
          </p:nvPr>
        </p:nvSpPr>
        <p:spPr>
          <a:xfrm>
            <a:off x="4368165" y="1581785"/>
            <a:ext cx="13709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defRPr>
            </a:lvl1pPr>
          </a:lstStyle>
          <a:p>
            <a:r>
              <a:rPr lang="zh-CN" altLang="en-US" sz="5400">
                <a:solidFill>
                  <a:srgbClr val="303B4A"/>
                </a:solidFill>
                <a:effectLst/>
              </a:rPr>
              <a:t>情韵</a:t>
            </a:r>
            <a:endParaRPr lang="zh-CN" altLang="en-US" sz="5400" dirty="0">
              <a:solidFill>
                <a:srgbClr val="303B4A"/>
              </a:solidFill>
              <a:effectLst/>
            </a:endParaRPr>
          </a:p>
        </p:txBody>
      </p:sp>
      <p:pic>
        <p:nvPicPr>
          <p:cNvPr id="25" name="PA_图片 24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 cstate="screen"/>
          <a:srcRect r="65089"/>
          <a:stretch>
            <a:fillRect/>
          </a:stretch>
        </p:blipFill>
        <p:spPr>
          <a:xfrm rot="5400000">
            <a:off x="2279413" y="2418930"/>
            <a:ext cx="4256419" cy="6857999"/>
          </a:xfrm>
          <a:custGeom>
            <a:avLst/>
            <a:gdLst>
              <a:gd name="connsiteX0" fmla="*/ 0 w 4256419"/>
              <a:gd name="connsiteY0" fmla="*/ 6857999 h 6857999"/>
              <a:gd name="connsiteX1" fmla="*/ 0 w 4256419"/>
              <a:gd name="connsiteY1" fmla="*/ 0 h 6857999"/>
              <a:gd name="connsiteX2" fmla="*/ 4256419 w 4256419"/>
              <a:gd name="connsiteY2" fmla="*/ 0 h 6857999"/>
              <a:gd name="connsiteX3" fmla="*/ 4256419 w 4256419"/>
              <a:gd name="connsiteY3" fmla="*/ 6857999 h 6857999"/>
              <a:gd name="connsiteX4" fmla="*/ 3022429 w 4256419"/>
              <a:gd name="connsiteY4" fmla="*/ 6857999 h 6857999"/>
              <a:gd name="connsiteX5" fmla="*/ 3026414 w 4256419"/>
              <a:gd name="connsiteY5" fmla="*/ 6852659 h 6857999"/>
              <a:gd name="connsiteX6" fmla="*/ 3070143 w 4256419"/>
              <a:gd name="connsiteY6" fmla="*/ 6776316 h 6857999"/>
              <a:gd name="connsiteX7" fmla="*/ 3083791 w 4256419"/>
              <a:gd name="connsiteY7" fmla="*/ 6735372 h 6857999"/>
              <a:gd name="connsiteX8" fmla="*/ 3097438 w 4256419"/>
              <a:gd name="connsiteY8" fmla="*/ 6476066 h 6857999"/>
              <a:gd name="connsiteX9" fmla="*/ 3083791 w 4256419"/>
              <a:gd name="connsiteY9" fmla="*/ 6435123 h 6857999"/>
              <a:gd name="connsiteX10" fmla="*/ 3070143 w 4256419"/>
              <a:gd name="connsiteY10" fmla="*/ 6380531 h 6857999"/>
              <a:gd name="connsiteX11" fmla="*/ 3042847 w 4256419"/>
              <a:gd name="connsiteY11" fmla="*/ 6339587 h 6857999"/>
              <a:gd name="connsiteX12" fmla="*/ 2974608 w 4256419"/>
              <a:gd name="connsiteY12" fmla="*/ 6216757 h 6857999"/>
              <a:gd name="connsiteX13" fmla="*/ 2933665 w 4256419"/>
              <a:gd name="connsiteY13" fmla="*/ 6162166 h 6857999"/>
              <a:gd name="connsiteX14" fmla="*/ 2892722 w 4256419"/>
              <a:gd name="connsiteY14" fmla="*/ 6134872 h 6857999"/>
              <a:gd name="connsiteX15" fmla="*/ 2797188 w 4256419"/>
              <a:gd name="connsiteY15" fmla="*/ 6066632 h 6857999"/>
              <a:gd name="connsiteX16" fmla="*/ 2769892 w 4256419"/>
              <a:gd name="connsiteY16" fmla="*/ 5493427 h 6857999"/>
              <a:gd name="connsiteX17" fmla="*/ 2756244 w 4256419"/>
              <a:gd name="connsiteY17" fmla="*/ 5452483 h 6857999"/>
              <a:gd name="connsiteX18" fmla="*/ 2701653 w 4256419"/>
              <a:gd name="connsiteY18" fmla="*/ 5329653 h 6857999"/>
              <a:gd name="connsiteX19" fmla="*/ 2660710 w 4256419"/>
              <a:gd name="connsiteY19" fmla="*/ 5302358 h 6857999"/>
              <a:gd name="connsiteX20" fmla="*/ 2524233 w 4256419"/>
              <a:gd name="connsiteY20" fmla="*/ 5288711 h 6857999"/>
              <a:gd name="connsiteX21" fmla="*/ 2510585 w 4256419"/>
              <a:gd name="connsiteY21" fmla="*/ 6394179 h 6857999"/>
              <a:gd name="connsiteX22" fmla="*/ 2592471 w 4256419"/>
              <a:gd name="connsiteY22" fmla="*/ 6448770 h 6857999"/>
              <a:gd name="connsiteX23" fmla="*/ 2578823 w 4256419"/>
              <a:gd name="connsiteY23" fmla="*/ 6762669 h 6857999"/>
              <a:gd name="connsiteX24" fmla="*/ 2560798 w 4256419"/>
              <a:gd name="connsiteY24" fmla="*/ 6839777 h 6857999"/>
              <a:gd name="connsiteX25" fmla="*/ 2555532 w 4256419"/>
              <a:gd name="connsiteY2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256419" h="6857999">
                <a:moveTo>
                  <a:pt x="0" y="6857999"/>
                </a:moveTo>
                <a:lnTo>
                  <a:pt x="0" y="0"/>
                </a:lnTo>
                <a:lnTo>
                  <a:pt x="4256419" y="0"/>
                </a:lnTo>
                <a:lnTo>
                  <a:pt x="4256419" y="6857999"/>
                </a:lnTo>
                <a:lnTo>
                  <a:pt x="3022429" y="6857999"/>
                </a:lnTo>
                <a:lnTo>
                  <a:pt x="3026414" y="6852659"/>
                </a:lnTo>
                <a:cubicBezTo>
                  <a:pt x="3045070" y="6828715"/>
                  <a:pt x="3049533" y="6824408"/>
                  <a:pt x="3070143" y="6776316"/>
                </a:cubicBezTo>
                <a:cubicBezTo>
                  <a:pt x="3075810" y="6763094"/>
                  <a:pt x="3082489" y="6749700"/>
                  <a:pt x="3083791" y="6735372"/>
                </a:cubicBezTo>
                <a:cubicBezTo>
                  <a:pt x="3091627" y="6649173"/>
                  <a:pt x="3092889" y="6562501"/>
                  <a:pt x="3097438" y="6476066"/>
                </a:cubicBezTo>
                <a:cubicBezTo>
                  <a:pt x="3092889" y="6462418"/>
                  <a:pt x="3087743" y="6448955"/>
                  <a:pt x="3083791" y="6435123"/>
                </a:cubicBezTo>
                <a:cubicBezTo>
                  <a:pt x="3078638" y="6417087"/>
                  <a:pt x="3077532" y="6397772"/>
                  <a:pt x="3070143" y="6380531"/>
                </a:cubicBezTo>
                <a:cubicBezTo>
                  <a:pt x="3063682" y="6365455"/>
                  <a:pt x="3051946" y="6353236"/>
                  <a:pt x="3042847" y="6339587"/>
                </a:cubicBezTo>
                <a:cubicBezTo>
                  <a:pt x="3020073" y="6271263"/>
                  <a:pt x="3034336" y="6302084"/>
                  <a:pt x="2974608" y="6216757"/>
                </a:cubicBezTo>
                <a:cubicBezTo>
                  <a:pt x="2961564" y="6198123"/>
                  <a:pt x="2949749" y="6178251"/>
                  <a:pt x="2933665" y="6162166"/>
                </a:cubicBezTo>
                <a:cubicBezTo>
                  <a:pt x="2922067" y="6150569"/>
                  <a:pt x="2906069" y="6144406"/>
                  <a:pt x="2892722" y="6134872"/>
                </a:cubicBezTo>
                <a:cubicBezTo>
                  <a:pt x="2774198" y="6050212"/>
                  <a:pt x="2893697" y="6130973"/>
                  <a:pt x="2797188" y="6066632"/>
                </a:cubicBezTo>
                <a:cubicBezTo>
                  <a:pt x="2783171" y="5519989"/>
                  <a:pt x="2839665" y="5702741"/>
                  <a:pt x="2769892" y="5493427"/>
                </a:cubicBezTo>
                <a:lnTo>
                  <a:pt x="2756244" y="5452483"/>
                </a:lnTo>
                <a:cubicBezTo>
                  <a:pt x="2742729" y="5411937"/>
                  <a:pt x="2734096" y="5362096"/>
                  <a:pt x="2701653" y="5329653"/>
                </a:cubicBezTo>
                <a:cubicBezTo>
                  <a:pt x="2690055" y="5318056"/>
                  <a:pt x="2676693" y="5306046"/>
                  <a:pt x="2660710" y="5302358"/>
                </a:cubicBezTo>
                <a:cubicBezTo>
                  <a:pt x="2616162" y="5292077"/>
                  <a:pt x="2530461" y="5243417"/>
                  <a:pt x="2524233" y="5288711"/>
                </a:cubicBezTo>
                <a:cubicBezTo>
                  <a:pt x="2474033" y="5653793"/>
                  <a:pt x="2515134" y="6025689"/>
                  <a:pt x="2510585" y="6394179"/>
                </a:cubicBezTo>
                <a:cubicBezTo>
                  <a:pt x="2510585" y="6394179"/>
                  <a:pt x="2583286" y="6417277"/>
                  <a:pt x="2592471" y="6448770"/>
                </a:cubicBezTo>
                <a:cubicBezTo>
                  <a:pt x="2655580" y="6665146"/>
                  <a:pt x="2647894" y="6659065"/>
                  <a:pt x="2578823" y="6762669"/>
                </a:cubicBezTo>
                <a:cubicBezTo>
                  <a:pt x="2578823" y="6762669"/>
                  <a:pt x="2570143" y="6804065"/>
                  <a:pt x="2560798" y="6839777"/>
                </a:cubicBezTo>
                <a:lnTo>
                  <a:pt x="2555532" y="6857999"/>
                </a:lnTo>
                <a:close/>
              </a:path>
            </a:pathLst>
          </a:custGeom>
          <a:effectLst>
            <a:outerShdw blurRad="50800" dist="50800" dir="2700000" algn="tl" rotWithShape="0">
              <a:schemeClr val="tx1">
                <a:lumMod val="50000"/>
                <a:lumOff val="50000"/>
                <a:alpha val="49000"/>
              </a:schemeClr>
            </a:outerShdw>
          </a:effectLst>
        </p:spPr>
      </p:pic>
      <p:pic>
        <p:nvPicPr>
          <p:cNvPr id="21" name="PA_图片 20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 cstate="screen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l="62328"/>
          <a:stretch>
            <a:fillRect/>
          </a:stretch>
        </p:blipFill>
        <p:spPr>
          <a:xfrm>
            <a:off x="7662632" y="0"/>
            <a:ext cx="4593058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PA_淘宝网chenying0907出品 22"/>
          <p:cNvSpPr txBox="1"/>
          <p:nvPr>
            <p:custDataLst>
              <p:tags r:id="rId11"/>
            </p:custDataLst>
          </p:nvPr>
        </p:nvSpPr>
        <p:spPr>
          <a:xfrm>
            <a:off x="1208293" y="3508375"/>
            <a:ext cx="4919345" cy="4339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>
              <a:lnSpc>
                <a:spcPct val="90000"/>
              </a:lnSpc>
            </a:pPr>
            <a:r>
              <a:rPr lang="zh-CN" altLang="en-US" sz="2400" spc="6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行楷简体" panose="02010601030101010101" charset="-122"/>
                <a:ea typeface="方正行楷简体" panose="02010601030101010101" charset="-122"/>
              </a:rPr>
              <a:t>走向振奋的大唐诗歌</a:t>
            </a:r>
            <a:endParaRPr lang="zh-CN" altLang="en-US" sz="2400" spc="6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26" name="PA_图片 25"/>
          <p:cNvPicPr>
            <a:picLocks noChangeAspect="1"/>
          </p:cNvPicPr>
          <p:nvPr>
            <p:custDataLst>
              <p:tags r:id="rId12"/>
            </p:custDataLst>
          </p:nvPr>
        </p:nvPicPr>
        <p:blipFill rotWithShape="1">
          <a:blip r:embed="rId13" cstate="screen"/>
          <a:srcRect r="78994"/>
          <a:stretch>
            <a:fillRect/>
          </a:stretch>
        </p:blipFill>
        <p:spPr>
          <a:xfrm>
            <a:off x="1754158" y="3828543"/>
            <a:ext cx="512582" cy="2088000"/>
          </a:xfrm>
          <a:prstGeom prst="rect">
            <a:avLst/>
          </a:prstGeom>
        </p:spPr>
      </p:pic>
      <p:pic>
        <p:nvPicPr>
          <p:cNvPr id="2" name="yuyu08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-879344" y="5916543"/>
            <a:ext cx="609600" cy="609600"/>
          </a:xfrm>
          <a:prstGeom prst="rect">
            <a:avLst/>
          </a:prstGeom>
        </p:spPr>
      </p:pic>
      <p:sp>
        <p:nvSpPr>
          <p:cNvPr id="3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3111611" y="1670376"/>
            <a:ext cx="8686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540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rPr>
              <a:t>与</a:t>
            </a:r>
            <a:endParaRPr lang="zh-CN" altLang="en-US" sz="5400" dirty="0">
              <a:solidFill>
                <a:schemeClr val="tx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钟齐段宁行书" panose="02010800040101010101" pitchFamily="2" charset="-122"/>
              <a:ea typeface="钟齐段宁行书" panose="020108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20920" y="4128135"/>
            <a:ext cx="15868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latin typeface="楷体" panose="02010609060101010101" charset="-122"/>
                <a:ea typeface="楷体" panose="02010609060101010101" charset="-122"/>
              </a:rPr>
              <a:t>主讲人：刘维</a:t>
            </a:r>
            <a:endParaRPr lang="zh-CN" altLang="en-US" b="1">
              <a:latin typeface="楷体" panose="02010609060101010101" charset="-122"/>
              <a:ea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15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9" grpId="0"/>
      <p:bldP spid="20" grpId="0"/>
      <p:bldP spid="23" grpId="0"/>
      <p:bldP spid="3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9719161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“风骨”的追求 </a:t>
            </a:r>
            <a:r>
              <a:rPr lang="en-US" altLang="zh-CN" sz="3600">
                <a:latin typeface="方正行楷简体" panose="02010601030101010101" charset="-122"/>
                <a:ea typeface="方正行楷简体" panose="02010601030101010101" charset="-122"/>
              </a:rPr>
              <a:t>——</a:t>
            </a:r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走向振奋的大唐诗歌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63340" y="1513714"/>
            <a:ext cx="6666230" cy="35271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去除浮艳雕琢。激情与雄杰之气。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风骨刚健，气势宏大，视野开阔。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代表诗人：初唐四杰、陈子昂  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52227" name="矩形 3"/>
          <p:cNvSpPr/>
          <p:nvPr/>
        </p:nvSpPr>
        <p:spPr>
          <a:xfrm>
            <a:off x="-246380" y="911225"/>
            <a:ext cx="5122863" cy="5946775"/>
          </a:xfrm>
          <a:prstGeom prst="rect">
            <a:avLst/>
          </a:prstGeom>
          <a:blipFill rotWithShape="1">
            <a:blip r:embed="rId15">
              <a:alphaModFix amt="46999"/>
            </a:blip>
            <a:stretch>
              <a:fillRect/>
            </a:stretch>
          </a:blipFill>
          <a:ln w="9525">
            <a:noFill/>
          </a:ln>
        </p:spPr>
        <p:txBody>
          <a:bodyPr anchor="ctr"/>
          <a:p>
            <a:pPr algn="ctr"/>
            <a:endParaRPr>
              <a:solidFill>
                <a:srgbClr val="FFFFFF"/>
              </a:solidFill>
              <a:latin typeface="等线" panose="02010600030101010101" charset="-122"/>
              <a:ea typeface="等线" panose="02010600030101010101" charset="-122"/>
              <a:sym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8804761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“情韵”与兴象</a:t>
            </a:r>
            <a:r>
              <a:rPr lang="en-US" altLang="zh-CN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—— </a:t>
            </a:r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浪漫气质的日益强化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3" name="PA_图片 2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3" y="2297051"/>
            <a:ext cx="5092380" cy="432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A_图片 16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863340" y="1764445"/>
            <a:ext cx="7261860" cy="24904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云霞出海曙，梅柳渡江春。</a:t>
            </a:r>
            <a:endParaRPr lang="en-US" altLang="zh-CN" sz="2400"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淑气催黄鸟，晴光转绿蘋。</a:t>
            </a:r>
            <a:endParaRPr lang="zh-CN" altLang="en-US" sz="2400"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杜审言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《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和晋陵陆丞相早春游望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》</a:t>
            </a:r>
            <a:endParaRPr lang="en-US" altLang="zh-CN" sz="2400" dirty="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8634431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“情韵”与兴象</a:t>
            </a:r>
            <a:r>
              <a:rPr lang="en-US" altLang="zh-CN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—— </a:t>
            </a:r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浪漫气质的日益强化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3" name="PA_图片 2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3" y="2297051"/>
            <a:ext cx="5092380" cy="432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A_图片 16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781343" y="1359535"/>
            <a:ext cx="7010848" cy="35271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初唐向盛唐的过渡诗人	：刘希夷、张若虚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刘希夷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年年岁岁花相似，岁岁年年人不同。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张若虚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江畔何人初见月？江月何年初照人？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——《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春江花月夜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》“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诗中的诗，顶峰中的顶峰”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339103" y="3306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09" y="247650"/>
            <a:ext cx="8885443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“情韵”与兴象</a:t>
            </a:r>
            <a:r>
              <a:rPr lang="en-US" altLang="zh-CN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—— </a:t>
            </a:r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浪漫气质的日益强化</a:t>
            </a:r>
            <a:endParaRPr lang="zh-CN" altLang="en-US" sz="3600" dirty="0"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8405" y="1891136"/>
            <a:ext cx="4719331" cy="5400000"/>
          </a:xfrm>
          <a:prstGeom prst="rect">
            <a:avLst/>
          </a:prstGeom>
        </p:spPr>
      </p:pic>
      <p:sp>
        <p:nvSpPr>
          <p:cNvPr id="19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2825549" y="1304290"/>
            <a:ext cx="8494633" cy="41306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春江潮水连海平，海上明月共潮生。 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滟滟随波千万里，何处春江无月明！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江流宛转绕芳甸，月照花林皆似霰。 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空里流霜不觉飞，汀上白沙看不见。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江天一色无纤尘，皎皎空中孤月轮。 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江畔何人初见月？江月何年初照人？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人生代代无穷已，江月年年只相似。 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不知江月待何人，但见长江送流水。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 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                              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——《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春江花月夜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》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0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20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2000"/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000"/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2000"/>
                                        <p:tgtEl>
                                          <p:spTgt spid="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2000"/>
                                        <p:tgtEl>
                                          <p:spTgt spid="1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2000"/>
                                        <p:tgtEl>
                                          <p:spTgt spid="1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2000"/>
                                        <p:tgtEl>
                                          <p:spTgt spid="1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14514" y="1168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40005" y="11430"/>
            <a:ext cx="12243353" cy="6881701"/>
            <a:chOff x="0" y="0"/>
            <a:chExt cx="12243353" cy="6881701"/>
          </a:xfrm>
          <a:solidFill>
            <a:schemeClr val="accent4">
              <a:lumMod val="20000"/>
              <a:lumOff val="80000"/>
              <a:alpha val="0"/>
            </a:schemeClr>
          </a:solidFill>
          <a:effectLst>
            <a:reflection stA="0" endPos="44000" dist="1270000" dir="5400000" sy="-100000" algn="bl" rotWithShape="0"/>
          </a:effectLst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  <a:grpFill/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  <a:grpFill/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grpFill/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  <a:grpFill/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9450219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“情韵”与兴象</a:t>
            </a:r>
            <a:r>
              <a:rPr lang="en-US" altLang="zh-CN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—— </a:t>
            </a:r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浪漫气质的日益强化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99740" y="1821180"/>
            <a:ext cx="7699375" cy="1604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诗情与画意，纯美的意境，浓烈的情思，无穷的韵味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……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看到盛唐气象 浪漫的气息 青春的旋律 澄澈透明的景观 奔涌而来。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                         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代表作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《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春江花月夜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》</a:t>
            </a:r>
            <a:endParaRPr lang="en-US" altLang="zh-CN" sz="2400" dirty="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3" name="矩形 3"/>
          <p:cNvSpPr/>
          <p:nvPr/>
        </p:nvSpPr>
        <p:spPr>
          <a:xfrm>
            <a:off x="40005" y="894080"/>
            <a:ext cx="5122863" cy="5946775"/>
          </a:xfrm>
          <a:prstGeom prst="rect">
            <a:avLst/>
          </a:prstGeom>
          <a:blipFill rotWithShape="1">
            <a:blip r:embed="rId15">
              <a:alphaModFix amt="46999"/>
            </a:blip>
            <a:stretch>
              <a:fillRect/>
            </a:stretch>
          </a:blipFill>
          <a:ln w="9525">
            <a:noFill/>
          </a:ln>
        </p:spPr>
        <p:txBody>
          <a:bodyPr anchor="ctr"/>
          <a:p>
            <a:pPr algn="ctr"/>
            <a:endParaRPr>
              <a:solidFill>
                <a:srgbClr val="FFFFFF"/>
              </a:solidFill>
              <a:latin typeface="等线" panose="02010600030101010101" charset="-122"/>
              <a:ea typeface="等线" panose="02010600030101010101" charset="-122"/>
              <a:sym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9719161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速写：自由豪放的诗仙李白</a:t>
            </a:r>
            <a:endParaRPr lang="zh-CN" altLang="en-US" sz="3600"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02" y="2441859"/>
            <a:ext cx="3131164" cy="442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512185" y="1616191"/>
            <a:ext cx="6666230" cy="32162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李白的诗歌，最鲜明的体现了盛唐的时代精神风貌，饱满的青春热情，争取自由的蓬勃精神，积极乐观的理想展望，强烈的个性色彩。神来，情来，气来。浪漫，壮美，明丽，清新俊逸，行云流水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……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这是中国诗歌史上最富有朝气的歌唱！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楷体" panose="02010609060101010101" charset="-122"/>
                <a:ea typeface="楷体" panose="02010609060101010101" charset="-122"/>
                <a:sym typeface="Arial" panose="020B0604020202020204" pitchFamily="34" charset="0"/>
              </a:rPr>
              <a:t>课下研读篇目：《庐山谣寄卢侍御虚舟》、《将进酒》</a:t>
            </a:r>
            <a:endParaRPr lang="zh-CN" altLang="en-US" sz="2000">
              <a:latin typeface="楷体" panose="02010609060101010101" charset="-122"/>
              <a:ea typeface="楷体" panose="02010609060101010101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74597" y="-1143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03084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-87630" y="11430"/>
            <a:ext cx="12243353" cy="6881701"/>
            <a:chOff x="0" y="0"/>
            <a:chExt cx="12243353" cy="6881701"/>
          </a:xfrm>
          <a:solidFill>
            <a:schemeClr val="accent4">
              <a:lumMod val="20000"/>
              <a:lumOff val="80000"/>
              <a:alpha val="0"/>
            </a:schemeClr>
          </a:solidFill>
          <a:effectLst>
            <a:reflection stA="0" endPos="44000" dist="1270000" dir="5400000" sy="-100000" algn="bl" rotWithShape="0"/>
          </a:effectLst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  <a:grpFill/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  <a:grpFill/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grpFill/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  <a:grpFill/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9450219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速写：家国情怀的诗圣杜甫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146300" y="1450975"/>
            <a:ext cx="8741410" cy="26377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en-US" altLang="zh-CN" sz="2400" dirty="0">
                <a:latin typeface="楷体" panose="02010609060101010101" charset="-122"/>
                <a:ea typeface="楷体" panose="02010609060101010101" charset="-122"/>
                <a:sym typeface="Arial" panose="020B0604020202020204" pitchFamily="34" charset="0"/>
              </a:rPr>
              <a:t>杜甫以清醒的洞察力与积极入世的精神，胸怀天下的人生信念，深刻而全面的反应社会生活，被称为一代“诗史”。</a:t>
            </a:r>
            <a:endParaRPr lang="en-US" altLang="zh-CN" sz="2400" dirty="0">
              <a:latin typeface="楷体" panose="02010609060101010101" charset="-122"/>
              <a:ea typeface="楷体" panose="02010609060101010101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en-US" altLang="zh-CN" sz="2400" dirty="0">
                <a:latin typeface="楷体" panose="02010609060101010101" charset="-122"/>
                <a:ea typeface="楷体" panose="02010609060101010101" charset="-122"/>
                <a:sym typeface="Arial" panose="020B0604020202020204" pitchFamily="34" charset="0"/>
              </a:rPr>
              <a:t>杜甫的诗歌充满着忧国忧民的忧患意识与热爱天地万物的仁爱精神，是儒家积极入世精神的艺术表现。</a:t>
            </a:r>
            <a:endParaRPr lang="en-US" altLang="zh-CN" sz="2400" dirty="0">
              <a:latin typeface="楷体" panose="02010609060101010101" charset="-122"/>
              <a:ea typeface="楷体" panose="02010609060101010101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en-US" altLang="zh-CN" sz="2400" dirty="0">
              <a:latin typeface="楷体" panose="02010609060101010101" charset="-122"/>
              <a:ea typeface="楷体" panose="02010609060101010101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楷体" panose="02010609060101010101" charset="-122"/>
                <a:ea typeface="楷体" panose="02010609060101010101" charset="-122"/>
                <a:sym typeface="Arial" panose="020B0604020202020204" pitchFamily="34" charset="0"/>
              </a:rPr>
              <a:t>课下研读篇目：</a:t>
            </a:r>
            <a:r>
              <a:rPr lang="en-US" altLang="zh-CN" sz="2400" dirty="0">
                <a:latin typeface="楷体" panose="02010609060101010101" charset="-122"/>
                <a:ea typeface="楷体" panose="02010609060101010101" charset="-122"/>
                <a:sym typeface="Arial" panose="020B0604020202020204" pitchFamily="34" charset="0"/>
              </a:rPr>
              <a:t>《蜀相》、《茅屋为秋风所破歌》</a:t>
            </a:r>
            <a:endParaRPr lang="en-US" altLang="zh-CN" sz="2400" dirty="0">
              <a:latin typeface="楷体" panose="02010609060101010101" charset="-122"/>
              <a:ea typeface="楷体" panose="02010609060101010101" charset="-122"/>
              <a:sym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8135" y="4195445"/>
            <a:ext cx="4127500" cy="2922905"/>
          </a:xfrm>
          <a:prstGeom prst="rect">
            <a:avLst/>
          </a:prstGeom>
          <a:noFill/>
          <a:effectLst>
            <a:reflection blurRad="1270000" stA="0" dist="1270000" dir="5400000" sy="-100000" algn="bl" rotWithShape="0"/>
            <a:softEdge rad="6350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74597" y="-1143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03084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-87630" y="11430"/>
            <a:ext cx="12243353" cy="6881701"/>
            <a:chOff x="0" y="0"/>
            <a:chExt cx="12243353" cy="6881701"/>
          </a:xfrm>
          <a:solidFill>
            <a:schemeClr val="accent4">
              <a:lumMod val="20000"/>
              <a:lumOff val="80000"/>
              <a:alpha val="0"/>
            </a:schemeClr>
          </a:solidFill>
          <a:effectLst>
            <a:reflection stA="0" endPos="44000" dist="1270000" dir="5400000" sy="-100000" algn="bl" rotWithShape="0"/>
          </a:effectLst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  <a:grpFill/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  <a:grpFill/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grpFill/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  <a:grpFill/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9450219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速写：家国情怀的诗圣杜甫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8135" y="4195445"/>
            <a:ext cx="4127500" cy="2922905"/>
          </a:xfrm>
          <a:prstGeom prst="rect">
            <a:avLst/>
          </a:prstGeom>
          <a:noFill/>
          <a:effectLst>
            <a:reflection blurRad="1270000" stA="0" dist="1270000" dir="5400000" sy="-100000" algn="bl" rotWithShape="0"/>
            <a:softEdge rad="635000"/>
          </a:effectLst>
        </p:spPr>
      </p:pic>
      <p:sp>
        <p:nvSpPr>
          <p:cNvPr id="100" name="文本框 99"/>
          <p:cNvSpPr txBox="1"/>
          <p:nvPr/>
        </p:nvSpPr>
        <p:spPr>
          <a:xfrm>
            <a:off x="2377440" y="1645920"/>
            <a:ext cx="8149590" cy="3046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altLang="zh-CN" sz="2400" b="0" dirty="0">
                <a:latin typeface="楷体" panose="02010609060101010101" charset="-122"/>
                <a:ea typeface="楷体" panose="02010609060101010101" charset="-122"/>
              </a:rPr>
              <a:t>安得广厦千万间，大庇天下寒士俱欢颜，风雨不动安如山！呜呼！何时眼前突兀见此屋，吾庐独破受冻死亦足！</a:t>
            </a:r>
            <a:endParaRPr lang="en-US" altLang="zh-CN" sz="2400" b="0" dirty="0">
              <a:latin typeface="楷体" panose="02010609060101010101" charset="-122"/>
              <a:ea typeface="楷体" panose="02010609060101010101" charset="-122"/>
            </a:endParaRPr>
          </a:p>
          <a:p>
            <a:pPr indent="0"/>
            <a:endParaRPr lang="en-US" altLang="zh-CN" sz="2400" b="0" dirty="0">
              <a:latin typeface="楷体" panose="02010609060101010101" charset="-122"/>
              <a:ea typeface="楷体" panose="02010609060101010101" charset="-122"/>
            </a:endParaRPr>
          </a:p>
          <a:p>
            <a:pPr indent="0"/>
            <a:r>
              <a:rPr lang="en-US" altLang="zh-CN" sz="2400" dirty="0">
                <a:latin typeface="楷体" panose="02010609060101010101" charset="-122"/>
                <a:ea typeface="楷体" panose="02010609060101010101" charset="-122"/>
              </a:rPr>
              <a:t>                ——</a:t>
            </a:r>
            <a:r>
              <a:rPr lang="zh-CN" altLang="en-US" sz="2400" dirty="0">
                <a:latin typeface="楷体" panose="02010609060101010101" charset="-122"/>
                <a:ea typeface="楷体" panose="02010609060101010101" charset="-122"/>
              </a:rPr>
              <a:t>《茅屋为秋风所破歌》</a:t>
            </a:r>
            <a:endParaRPr lang="zh-CN" altLang="en-US" sz="2400" dirty="0">
              <a:latin typeface="楷体" panose="02010609060101010101" charset="-122"/>
              <a:ea typeface="楷体" panose="02010609060101010101" charset="-122"/>
            </a:endParaRPr>
          </a:p>
          <a:p>
            <a:pPr indent="0"/>
            <a:endParaRPr lang="zh-CN" altLang="en-US" sz="2400" dirty="0">
              <a:latin typeface="楷体" panose="02010609060101010101" charset="-122"/>
              <a:ea typeface="楷体" panose="02010609060101010101" charset="-122"/>
            </a:endParaRPr>
          </a:p>
          <a:p>
            <a:pPr indent="0"/>
            <a:r>
              <a:rPr lang="zh-CN" altLang="en-US" sz="2400" dirty="0">
                <a:latin typeface="楷体" panose="02010609060101010101" charset="-122"/>
                <a:ea typeface="楷体" panose="02010609060101010101" charset="-122"/>
              </a:rPr>
              <a:t>“四千年中国文化中最庄严、最瑰丽，最永久的一道色彩”</a:t>
            </a:r>
            <a:endParaRPr lang="zh-CN" altLang="en-US" sz="2400" dirty="0">
              <a:latin typeface="楷体" panose="02010609060101010101" charset="-122"/>
              <a:ea typeface="楷体" panose="02010609060101010101" charset="-122"/>
            </a:endParaRPr>
          </a:p>
          <a:p>
            <a:pPr indent="0"/>
            <a:r>
              <a:rPr lang="zh-CN" altLang="en-US" sz="2400" dirty="0">
                <a:latin typeface="楷体" panose="02010609060101010101" charset="-122"/>
                <a:ea typeface="楷体" panose="02010609060101010101" charset="-122"/>
              </a:rPr>
              <a:t>                </a:t>
            </a:r>
            <a:r>
              <a:rPr lang="en-US" altLang="zh-CN" sz="2400" dirty="0">
                <a:latin typeface="楷体" panose="02010609060101010101" charset="-122"/>
                <a:ea typeface="楷体" panose="02010609060101010101" charset="-122"/>
              </a:rPr>
              <a:t>——</a:t>
            </a:r>
            <a:r>
              <a:rPr lang="zh-CN" altLang="en-US" sz="2400" dirty="0">
                <a:latin typeface="楷体" panose="02010609060101010101" charset="-122"/>
                <a:ea typeface="楷体" panose="02010609060101010101" charset="-122"/>
              </a:rPr>
              <a:t>闻一多评杜甫</a:t>
            </a:r>
            <a:endParaRPr lang="zh-CN" altLang="en-US" sz="2400" dirty="0">
              <a:latin typeface="楷体" panose="02010609060101010101" charset="-122"/>
              <a:ea typeface="楷体" panose="02010609060101010101" charset="-122"/>
            </a:endParaRPr>
          </a:p>
          <a:p>
            <a:pPr indent="0"/>
            <a:endParaRPr lang="zh-CN" altLang="en-US" sz="2400" dirty="0">
              <a:latin typeface="楷体" panose="02010609060101010101" charset="-122"/>
              <a:ea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339103" y="3306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09" y="247650"/>
            <a:ext cx="9188591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速写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8405" y="1891136"/>
            <a:ext cx="4719331" cy="5400000"/>
          </a:xfrm>
          <a:prstGeom prst="rect">
            <a:avLst/>
          </a:prstGeom>
        </p:spPr>
      </p:pic>
      <p:sp>
        <p:nvSpPr>
          <p:cNvPr id="19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2760926" y="1655572"/>
            <a:ext cx="7109639" cy="314021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云霞出海曙，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梅柳渡江春。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淑气催黄鸟，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晴光转绿蘋。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——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杜审言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《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和晋陵陆丞相早春游望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》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0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2000"/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2000"/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6718935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自信，自由</a:t>
            </a:r>
            <a:endParaRPr lang="zh-CN" altLang="en-US" sz="3600" dirty="0"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3" name="PA_图片 2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3" y="2297051"/>
            <a:ext cx="5092380" cy="432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PA_淘宝网chenying0907出品 4"/>
          <p:cNvSpPr txBox="1"/>
          <p:nvPr>
            <p:custDataLst>
              <p:tags r:id="rId15"/>
            </p:custDataLst>
          </p:nvPr>
        </p:nvSpPr>
        <p:spPr>
          <a:xfrm>
            <a:off x="4125235" y="1251332"/>
            <a:ext cx="5786199" cy="46205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6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天生我才必有用，千金散尽还复来。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60000"/>
              </a:lnSpc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6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长风破浪会有时，直挂云帆济沧海。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60000"/>
              </a:lnSpc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6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人生在世不称意，明朝散发弄扁舟。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60000"/>
              </a:lnSpc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6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安能摧眉折腰事权贵，使我不得开心颜！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6"/>
            </p:custDataLst>
          </p:nvPr>
        </p:nvPicPr>
        <p:blipFill rotWithShape="1">
          <a:blip r:embed="rId17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2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A_淘宝网chenying0907出品 7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255690" cy="6858000"/>
            <a:chOff x="-63690" y="0"/>
            <a:chExt cx="12255690" cy="6858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0" y="0"/>
              <a:ext cx="9144000" cy="6858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-63690" y="0"/>
              <a:ext cx="3111690" cy="6858000"/>
            </a:xfrm>
            <a:prstGeom prst="rect">
              <a:avLst/>
            </a:prstGeom>
          </p:spPr>
        </p:pic>
      </p:grpSp>
      <p:sp>
        <p:nvSpPr>
          <p:cNvPr id="20" name="PA_淘宝网chenying0907出品 19"/>
          <p:cNvSpPr txBox="1"/>
          <p:nvPr>
            <p:custDataLst>
              <p:tags r:id="rId3"/>
            </p:custDataLst>
          </p:nvPr>
        </p:nvSpPr>
        <p:spPr>
          <a:xfrm>
            <a:off x="242665" y="210998"/>
            <a:ext cx="4339650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defRPr>
            </a:lvl1pPr>
          </a:lstStyle>
          <a:p>
            <a:r>
              <a:rPr lang="zh-CN" altLang="en-US" sz="3600">
                <a:effectLst/>
                <a:latin typeface="方正行楷简体" panose="02010601030101010101" charset="-122"/>
                <a:ea typeface="方正行楷简体" panose="02010601030101010101" charset="-122"/>
              </a:rPr>
              <a:t>走向振奋的大唐诗歌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21" name="PA_图片 20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l="62328"/>
          <a:stretch>
            <a:fillRect/>
          </a:stretch>
        </p:blipFill>
        <p:spPr>
          <a:xfrm>
            <a:off x="7662632" y="0"/>
            <a:ext cx="4593058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A_图片 14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8" cstate="screen"/>
          <a:srcRect r="78994"/>
          <a:stretch>
            <a:fillRect/>
          </a:stretch>
        </p:blipFill>
        <p:spPr>
          <a:xfrm>
            <a:off x="5237315" y="4111296"/>
            <a:ext cx="512582" cy="208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10589" y="1406908"/>
            <a:ext cx="7901717" cy="40441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中国文学看诗歌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中国诗歌看唐朝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唐朝诗歌看盛唐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                           魏晋南北朝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—————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唐朝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                                    觉醒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——————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鼎盛繁华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339103" y="3306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09" y="247650"/>
            <a:ext cx="9188591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壮美，奔放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8405" y="1891136"/>
            <a:ext cx="4719331" cy="5400000"/>
          </a:xfrm>
          <a:prstGeom prst="rect">
            <a:avLst/>
          </a:prstGeom>
        </p:spPr>
      </p:pic>
      <p:sp>
        <p:nvSpPr>
          <p:cNvPr id="19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4577227" y="1057559"/>
            <a:ext cx="4339650" cy="47157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登高壮观天地间，大江茫茫去不还，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黄云万里动风色，白波九道流雪山。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大鹏一日同风起，抟扶摇直上九万里。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蜀道之难，难于上青天。使人听此凋朱颜。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天姥连天向天横，势拔五岳掩赤城。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天台四万八千丈，对此欲倒东南倾。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9719161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清新，优美</a:t>
            </a:r>
            <a:endParaRPr lang="zh-CN" altLang="en-US" sz="3600"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02" y="2441859"/>
            <a:ext cx="3131164" cy="442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63339" y="1116486"/>
            <a:ext cx="6974989" cy="40148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清水出芙蓉，天然去雕饰。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玉阶生白露，夜久侵罗袜。却下水晶帘，玲珑望秋月。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朝辞白帝彩云间，千里江陵一日还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……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千古丽句：烟花三月下扬州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月下飞天镜，云生结海楼。（仍怜故乡水，万里送行舟。）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一叫一回肠一断，三春三月忆三巴。（蜀国曾闻子规鸟，宣城还见杜鹃花。）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9450219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流动、跳跃</a:t>
            </a:r>
            <a:endParaRPr lang="zh-CN" altLang="en-US" sz="3600"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3" name="PA_图片 2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3" y="2297051"/>
            <a:ext cx="5092380" cy="432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A_图片 16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655695" y="1173491"/>
            <a:ext cx="6965950" cy="45612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君不见黄河之水天上来，奔流到海不复回，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君不见高堂明镜悲白发，朝如青丝暮如雪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……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俱怀逸兴壮思飞，欲上青天揽明月。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抽刀断水水更流，举杯消愁愁更愁。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白发三千丈，缘愁似个长。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狂风吹我心，西挂咸阳树。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8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3"/>
            </p:custDataLst>
          </p:nvPr>
        </p:nvSpPr>
        <p:spPr>
          <a:xfrm>
            <a:off x="626427" y="247601"/>
            <a:ext cx="10341293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两种截然不同的美</a:t>
            </a:r>
            <a:r>
              <a:rPr lang="en-US" altLang="zh-CN" sz="3600">
                <a:latin typeface="方正行楷简体" panose="02010601030101010101" charset="-122"/>
                <a:ea typeface="方正行楷简体" panose="02010601030101010101" charset="-122"/>
              </a:rPr>
              <a:t>——</a:t>
            </a:r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边塞诗与山水田园诗对比观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grpSp>
        <p:nvGrpSpPr>
          <p:cNvPr id="23" name="PA_淘宝网chenying0907出品 22"/>
          <p:cNvGrpSpPr/>
          <p:nvPr>
            <p:custDataLst>
              <p:tags r:id="rId14"/>
            </p:custDataLst>
          </p:nvPr>
        </p:nvGrpSpPr>
        <p:grpSpPr>
          <a:xfrm>
            <a:off x="3172" y="1207599"/>
            <a:ext cx="6858000" cy="4808380"/>
            <a:chOff x="2337969" y="1030468"/>
            <a:chExt cx="6858000" cy="4808380"/>
          </a:xfrm>
        </p:grpSpPr>
        <p:graphicFrame>
          <p:nvGraphicFramePr>
            <p:cNvPr id="8" name="图表 7"/>
            <p:cNvGraphicFramePr/>
            <p:nvPr/>
          </p:nvGraphicFramePr>
          <p:xfrm>
            <a:off x="2377299" y="1030468"/>
            <a:ext cx="6604000" cy="419523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"/>
            </a:graphicData>
          </a:graphic>
        </p:graphicFrame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15" cstate="screen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rightnessContrast contrast="-5000"/>
                      </a14:imgEffect>
                    </a14:imgLayer>
                  </a14:imgProps>
                </a:ext>
              </a:extLst>
            </a:blip>
            <a:srcRect l="62328"/>
            <a:stretch>
              <a:fillRect/>
            </a:stretch>
          </p:blipFill>
          <p:spPr>
            <a:xfrm rot="16200000">
              <a:off x="3470440" y="113319"/>
              <a:ext cx="4593058" cy="6858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7" name="PA_淘宝网chenying0907出品 26"/>
          <p:cNvSpPr txBox="1"/>
          <p:nvPr>
            <p:custDataLst>
              <p:tags r:id="rId17"/>
            </p:custDataLst>
          </p:nvPr>
        </p:nvSpPr>
        <p:spPr>
          <a:xfrm rot="16200000">
            <a:off x="8338413" y="-137916"/>
            <a:ext cx="1514261" cy="53727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边塞诗的代表诗人：岑参 高适 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20000"/>
              </a:lnSpc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山水田园诗的代表诗人：王维 孟浩然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  <p:pic>
        <p:nvPicPr>
          <p:cNvPr id="30" name="PA_图片 29"/>
          <p:cNvPicPr>
            <a:picLocks noChangeAspect="1"/>
          </p:cNvPicPr>
          <p:nvPr>
            <p:custDataLst>
              <p:tags r:id="rId18"/>
            </p:custDataLst>
          </p:nvPr>
        </p:nvPicPr>
        <p:blipFill rotWithShape="1">
          <a:blip r:embed="rId19" cstate="screen"/>
          <a:srcRect r="78994"/>
          <a:stretch>
            <a:fillRect/>
          </a:stretch>
        </p:blipFill>
        <p:spPr>
          <a:xfrm>
            <a:off x="10306286" y="3246030"/>
            <a:ext cx="512582" cy="208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2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10472196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两种截然不同的美</a:t>
            </a:r>
            <a:r>
              <a:rPr lang="en-US" altLang="zh-CN" sz="3600">
                <a:latin typeface="方正行楷简体" panose="02010601030101010101" charset="-122"/>
                <a:ea typeface="方正行楷简体" panose="02010601030101010101" charset="-122"/>
              </a:rPr>
              <a:t>——</a:t>
            </a:r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边塞诗与山水田园诗对比观</a:t>
            </a:r>
            <a:endParaRPr lang="zh-CN" altLang="en-US" sz="3600"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02" y="2441859"/>
            <a:ext cx="3131164" cy="442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63339" y="1288093"/>
            <a:ext cx="5800614" cy="42537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碛中作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走马西来欲到天，辞家见月两回圆。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今夜不知何处宿，平沙万里绝人烟。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别董大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千里黄云白日曛， 北风吹雁雪纷纷。 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莫愁前路无知己， 天下谁人不识君？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凉州词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葡萄美酒夜光杯，欲饮琵琶马上催。  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醉卧沙场君莫笑，古来征战几人回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?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竹里馆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独坐幽篁里，弹琴复长啸。 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深林人不知，明月来相照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鹿  柴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空山不见人，但闻人语响。 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返影入深林，复照青苔上。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2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8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3"/>
            </p:custDataLst>
          </p:nvPr>
        </p:nvSpPr>
        <p:spPr>
          <a:xfrm>
            <a:off x="626427" y="247601"/>
            <a:ext cx="10341293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两种截然不同的美</a:t>
            </a:r>
            <a:r>
              <a:rPr lang="en-US" altLang="zh-CN" sz="3600">
                <a:latin typeface="方正行楷简体" panose="02010601030101010101" charset="-122"/>
                <a:ea typeface="方正行楷简体" panose="02010601030101010101" charset="-122"/>
              </a:rPr>
              <a:t>——</a:t>
            </a:r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边塞诗与山水田园诗对比观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grpSp>
        <p:nvGrpSpPr>
          <p:cNvPr id="23" name="PA_淘宝网chenying0907出品 22"/>
          <p:cNvGrpSpPr/>
          <p:nvPr>
            <p:custDataLst>
              <p:tags r:id="rId14"/>
            </p:custDataLst>
          </p:nvPr>
        </p:nvGrpSpPr>
        <p:grpSpPr>
          <a:xfrm>
            <a:off x="3172" y="1207599"/>
            <a:ext cx="6858000" cy="4808380"/>
            <a:chOff x="2337969" y="1030468"/>
            <a:chExt cx="6858000" cy="4808380"/>
          </a:xfrm>
        </p:grpSpPr>
        <p:graphicFrame>
          <p:nvGraphicFramePr>
            <p:cNvPr id="8" name="图表 7"/>
            <p:cNvGraphicFramePr/>
            <p:nvPr/>
          </p:nvGraphicFramePr>
          <p:xfrm>
            <a:off x="2377299" y="1030468"/>
            <a:ext cx="6604000" cy="419523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"/>
            </a:graphicData>
          </a:graphic>
        </p:graphicFrame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15" cstate="screen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rightnessContrast contrast="-5000"/>
                      </a14:imgEffect>
                    </a14:imgLayer>
                  </a14:imgProps>
                </a:ext>
              </a:extLst>
            </a:blip>
            <a:srcRect l="62328"/>
            <a:stretch>
              <a:fillRect/>
            </a:stretch>
          </p:blipFill>
          <p:spPr>
            <a:xfrm rot="16200000">
              <a:off x="3470440" y="113319"/>
              <a:ext cx="4593058" cy="6858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7" name="PA_淘宝网chenying0907出品 26"/>
          <p:cNvSpPr txBox="1"/>
          <p:nvPr>
            <p:custDataLst>
              <p:tags r:id="rId17"/>
            </p:custDataLst>
          </p:nvPr>
        </p:nvSpPr>
        <p:spPr>
          <a:xfrm rot="16200000">
            <a:off x="8338413" y="274190"/>
            <a:ext cx="1514261" cy="53727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田园诗歌：宁静 优美 秀丽 清新 和谐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20000"/>
              </a:lnSpc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边塞诗歌：慷慨 豪迈 刚健 悲壮 激昂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  <p:pic>
        <p:nvPicPr>
          <p:cNvPr id="30" name="PA_图片 29"/>
          <p:cNvPicPr>
            <a:picLocks noChangeAspect="1"/>
          </p:cNvPicPr>
          <p:nvPr>
            <p:custDataLst>
              <p:tags r:id="rId18"/>
            </p:custDataLst>
          </p:nvPr>
        </p:nvPicPr>
        <p:blipFill rotWithShape="1">
          <a:blip r:embed="rId19" cstate="screen"/>
          <a:srcRect r="78994"/>
          <a:stretch>
            <a:fillRect/>
          </a:stretch>
        </p:blipFill>
        <p:spPr>
          <a:xfrm>
            <a:off x="10306286" y="3246030"/>
            <a:ext cx="512582" cy="208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2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10472196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盛世桃花源中的王维</a:t>
            </a:r>
            <a:endParaRPr lang="zh-CN" altLang="en-US" sz="3600"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02" y="2441859"/>
            <a:ext cx="3131164" cy="442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603451" y="1288093"/>
            <a:ext cx="7855659" cy="42473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王维诗的静逸空灵之美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木末芙蓉花，山中发红萼。 涧户寂无人，纷纷开且落。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《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辛夷坞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》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雨中山果落，灯下草虫鸣。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《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山中独坐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》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人闲桂花落，夜静春山空。月出惊山鸟，时鸣春涧中。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《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鸟鸣涧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》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空山新雨后，天气晚来秋。 明月松间照，清泉石上流。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竹喧归浣女，莲动下渔舟。 随意春芳歇，王孙自可留。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《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山居秋暝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》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以动写静，喧中求寂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蝉噪林愈静，鸟鸣山更幽。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2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6718935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盛世桃花源中的王维</a:t>
            </a:r>
            <a:endParaRPr lang="zh-CN" altLang="en-US" sz="3600" dirty="0"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3" name="PA_图片 2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3" y="2297051"/>
            <a:ext cx="5092380" cy="432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PA_淘宝网chenying0907出品 4"/>
          <p:cNvSpPr txBox="1"/>
          <p:nvPr>
            <p:custDataLst>
              <p:tags r:id="rId15"/>
            </p:custDataLst>
          </p:nvPr>
        </p:nvSpPr>
        <p:spPr>
          <a:xfrm>
            <a:off x="4142261" y="1479666"/>
            <a:ext cx="6278642" cy="329377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王维诗的绘画美   诗中有画，画中有诗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《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终南山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》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    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太乙近天都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,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连山接海隅。 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白云回望合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,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青霭入看无。 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分野中峰变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,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阴晴众壑殊。 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欲投人处宿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,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隔水问樵夫。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空间感，色彩美，光的调和，比例与调和。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6"/>
            </p:custDataLst>
          </p:nvPr>
        </p:nvPicPr>
        <p:blipFill rotWithShape="1">
          <a:blip r:embed="rId17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2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2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2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427" y="247601"/>
            <a:ext cx="1107996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王孟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62940" y="1440049"/>
            <a:ext cx="9843695" cy="3231654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lstStyle/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cs typeface="+mn-ea"/>
                <a:sym typeface="Arial" panose="020B0604020202020204" pitchFamily="34" charset="0"/>
              </a:rPr>
              <a:t>孟浩然名句：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cs typeface="+mn-ea"/>
                <a:sym typeface="Arial" panose="020B0604020202020204" pitchFamily="34" charset="0"/>
              </a:rPr>
              <a:t>荷风送香气，竹露滴清响。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cs typeface="+mn-ea"/>
                <a:sym typeface="Arial" panose="020B0604020202020204" pitchFamily="34" charset="0"/>
              </a:rPr>
              <a:t>风鸣两岸叶，月照一孤舟。（前：山暝听猿愁，沧江急夜流）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cs typeface="+mn-ea"/>
                <a:sym typeface="Arial" panose="020B0604020202020204" pitchFamily="34" charset="0"/>
              </a:rPr>
              <a:t>李白赞美孟浩然：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cs typeface="+mn-ea"/>
                <a:sym typeface="Arial" panose="020B0604020202020204" pitchFamily="34" charset="0"/>
              </a:rPr>
              <a:t>我爱孟夫子，风流天下闻，红颜弃轩冕，白首卧松云。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339103" y="3306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7325584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慷慨奇伟的边塞诗歌   高适 岑参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8405" y="1891136"/>
            <a:ext cx="4719331" cy="5400000"/>
          </a:xfrm>
          <a:prstGeom prst="rect">
            <a:avLst/>
          </a:prstGeom>
        </p:spPr>
      </p:pic>
      <p:sp>
        <p:nvSpPr>
          <p:cNvPr id="19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3508145" y="1304290"/>
            <a:ext cx="7109639" cy="41306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高官高适：沉雄与骨气 苦难与崇高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——《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燕歌行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》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岑参好奇：意奇 语奇 调奇 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北风卷地白草折，胡天八月即飞雪。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忽如一夜春风来，千树万树梨花开。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君不见，走马川行雪海边，平沙茫茫黄入天！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轮台九月风夜吼，一川碎石大如斗， 随风满地石乱走！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品一品高岑的细微差别。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0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2000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20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000"/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2000"/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2000"/>
                                        <p:tgtEl>
                                          <p:spTgt spid="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6718935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诗歌高潮时期的酝酿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863340" y="1359535"/>
            <a:ext cx="5951361" cy="35242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自觉革新与对前代诗歌经验的总结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逐渐确立起学习建安诗歌，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批判齐梁文风的主导思想。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盛唐主流：</a:t>
            </a:r>
            <a:r>
              <a:rPr lang="zh-CN" altLang="en-US" sz="2400">
                <a:solidFill>
                  <a:srgbClr val="C00000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建安风骨＋齐梁辞采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文质兼备，蔚为大观。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52227" name="矩形 3"/>
          <p:cNvSpPr/>
          <p:nvPr/>
        </p:nvSpPr>
        <p:spPr>
          <a:xfrm>
            <a:off x="-234950" y="911225"/>
            <a:ext cx="5122863" cy="5946775"/>
          </a:xfrm>
          <a:prstGeom prst="rect">
            <a:avLst/>
          </a:prstGeom>
          <a:blipFill rotWithShape="1">
            <a:blip r:embed="rId15">
              <a:alphaModFix amt="46999"/>
            </a:blip>
            <a:stretch>
              <a:fillRect/>
            </a:stretch>
          </a:blipFill>
          <a:ln w="9525">
            <a:noFill/>
          </a:ln>
        </p:spPr>
        <p:txBody>
          <a:bodyPr anchor="ctr"/>
          <a:p>
            <a:pPr algn="ctr"/>
            <a:endParaRPr>
              <a:solidFill>
                <a:srgbClr val="FFFFFF"/>
              </a:solidFill>
              <a:latin typeface="等线" panose="02010600030101010101" charset="-122"/>
              <a:ea typeface="等线" panose="02010600030101010101" charset="-122"/>
              <a:sym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427" y="247601"/>
            <a:ext cx="5538696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七绝圣手 诗家天子 王昌龄</a:t>
            </a:r>
            <a:endParaRPr lang="zh-CN" altLang="en-US" sz="5400" dirty="0">
              <a:latin typeface="方正铁筋隶书简体" panose="03000509000000000000" pitchFamily="65" charset="-122"/>
              <a:ea typeface="方正铁筋隶书简体" panose="03000509000000000000" pitchFamily="65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02" y="2441859"/>
            <a:ext cx="3131164" cy="4428000"/>
          </a:xfrm>
          <a:prstGeom prst="rect">
            <a:avLst/>
          </a:prstGeom>
        </p:spPr>
      </p:pic>
      <p:sp>
        <p:nvSpPr>
          <p:cNvPr id="3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4174799" y="1490453"/>
            <a:ext cx="5724644" cy="364086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出塞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——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秦时明月汉时关，万里长征人未还。但使龙城飞将在，不教胡马度阴山。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鉴赏：为什么说这是唐人七绝压卷之作？ 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崔颢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《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黄鹤楼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》  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唐人七律的压卷之作。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339103" y="3306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6193790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初唐的革新反思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8405" y="1891136"/>
            <a:ext cx="4719331" cy="5400000"/>
          </a:xfrm>
          <a:prstGeom prst="rect">
            <a:avLst/>
          </a:prstGeom>
        </p:spPr>
      </p:pic>
      <p:sp>
        <p:nvSpPr>
          <p:cNvPr id="19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2942431" y="1304290"/>
            <a:ext cx="6647974" cy="470789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初唐革新：主要针对齐梁时期的绮靡文风。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齐梁以来的诗歌内容：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注重抒情，但又从抒情走向了娱乐甚至“娱乐至死”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嘲风月，弄花草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——“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不出月露之形”“唯是风云之状”。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齐梁以来的诗歌形式：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诗词格律化，注重辞采声律的形式之美。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但渐渐文风绮靡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——“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竞一韵之奇，争一字之巧” 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0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20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0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2000"/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2000"/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427" y="247601"/>
            <a:ext cx="3416320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南北文学的合流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sp>
        <p:nvSpPr>
          <p:cNvPr id="17413" name="文本框 17412"/>
          <p:cNvSpPr txBox="1"/>
          <p:nvPr/>
        </p:nvSpPr>
        <p:spPr>
          <a:xfrm>
            <a:off x="626335" y="1476555"/>
            <a:ext cx="9969201" cy="48926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lstStyle/>
          <a:p>
            <a:pPr defTabSz="906780"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唐太宗：“浇俗庶反淳，替文聊就质。”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“去兹郑卫声，雅音方可悦。”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同时雅好南朝文化，也写了一些齐梁体的诗。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                                    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宽容而辩证的态度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魏征：江左的清绮文采</a:t>
            </a:r>
            <a:r>
              <a:rPr lang="en-US" altLang="zh-CN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+</a:t>
            </a: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河朔的贞刚气质。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                                  </a:t>
            </a:r>
            <a:r>
              <a:rPr lang="en-US" altLang="zh-CN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使文质彬彬 尽善尽美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74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A_淘宝网chenying0907出品 7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255690" cy="6858000"/>
            <a:chOff x="-63690" y="0"/>
            <a:chExt cx="12255690" cy="6858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0" y="0"/>
              <a:ext cx="9144000" cy="6858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-63690" y="0"/>
              <a:ext cx="3111690" cy="6858000"/>
            </a:xfrm>
            <a:prstGeom prst="rect">
              <a:avLst/>
            </a:prstGeom>
          </p:spPr>
        </p:pic>
      </p:grpSp>
      <p:sp>
        <p:nvSpPr>
          <p:cNvPr id="20" name="PA_淘宝网chenying0907出品 19"/>
          <p:cNvSpPr txBox="1"/>
          <p:nvPr>
            <p:custDataLst>
              <p:tags r:id="rId3"/>
            </p:custDataLst>
          </p:nvPr>
        </p:nvSpPr>
        <p:spPr>
          <a:xfrm>
            <a:off x="242665" y="210998"/>
            <a:ext cx="3383280" cy="6451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defRPr>
            </a:lvl1pPr>
          </a:lstStyle>
          <a:p>
            <a:r>
              <a:rPr lang="zh-CN" altLang="zh-CN" sz="3600">
                <a:effectLst/>
                <a:latin typeface="方正行楷简体" panose="02010601030101010101" charset="-122"/>
                <a:ea typeface="方正行楷简体" panose="02010601030101010101" charset="-122"/>
              </a:rPr>
              <a:t>大唐盛世的先声</a:t>
            </a:r>
            <a:endParaRPr lang="zh-CN" altLang="zh-CN" sz="360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21" name="PA_图片 20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l="62328"/>
          <a:stretch>
            <a:fillRect/>
          </a:stretch>
        </p:blipFill>
        <p:spPr>
          <a:xfrm>
            <a:off x="8319135" y="0"/>
            <a:ext cx="3936365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A_图片 14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8" cstate="screen"/>
          <a:srcRect r="78994"/>
          <a:stretch>
            <a:fillRect/>
          </a:stretch>
        </p:blipFill>
        <p:spPr>
          <a:xfrm>
            <a:off x="5237315" y="4111296"/>
            <a:ext cx="512582" cy="208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81660" y="1226185"/>
            <a:ext cx="7611110" cy="4154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盖文章，经国之大业，不朽之盛事。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                                      ——《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典论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·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论文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》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治世之音安以乐，其政和；乱世之音怨以怒，其政乖；亡国之音哀以思，其民困。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故正得失，动天地，感鬼神，莫近于诗。</a:t>
            </a:r>
            <a:endParaRPr lang="zh-CN" altLang="en-US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先王以是经夫妇，成孝敬，厚人伦，美教化，移风俗。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                                               ——《</a:t>
            </a:r>
            <a:r>
              <a:rPr lang="zh-CN" altLang="en-US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毛诗序</a:t>
            </a:r>
            <a:r>
              <a:rPr lang="en-US" altLang="zh-CN" sz="240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》</a:t>
            </a:r>
            <a:endParaRPr lang="en-US" altLang="zh-CN" sz="2400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7889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-889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427" y="247601"/>
            <a:ext cx="2954655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宫体诗的自赎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sp>
        <p:nvSpPr>
          <p:cNvPr id="17413" name="文本框 17412"/>
          <p:cNvSpPr txBox="1"/>
          <p:nvPr/>
        </p:nvSpPr>
        <p:spPr>
          <a:xfrm>
            <a:off x="662940" y="1160891"/>
            <a:ext cx="9745084" cy="544639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lstStyle/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宫廷诗歌：典雅富丽 轻艳绮媚。上官仪“以绮错婉媚为本”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初唐四杰之杨炯</a:t>
            </a:r>
            <a:r>
              <a:rPr lang="en-US" altLang="zh-CN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——“</a:t>
            </a: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气骨都尽，刚健不闻”“积年绮碎，一朝清廓”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         </a:t>
            </a:r>
            <a:r>
              <a:rPr lang="en-US" altLang="zh-CN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诗歌的振作在于</a:t>
            </a:r>
            <a:r>
              <a:rPr lang="en-US" altLang="zh-CN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“</a:t>
            </a: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气骨</a:t>
            </a:r>
            <a:r>
              <a:rPr lang="en-US" altLang="zh-CN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”</a:t>
            </a:r>
            <a:endParaRPr lang="en-US" altLang="zh-CN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陈子昂：风雅兴寄</a:t>
            </a:r>
            <a:r>
              <a:rPr lang="en-US" altLang="zh-CN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+</a:t>
            </a: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建安风骨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400" noProof="1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张说：文采与风骨并重，典雅与滋味兼顾，盛唐诗歌应该“天然壮丽”</a:t>
            </a:r>
            <a:endParaRPr lang="zh-CN" altLang="en-US" sz="2400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400" b="1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400" b="1" noProof="1"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00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74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427" y="247601"/>
            <a:ext cx="8632491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“风骨”的追求 </a:t>
            </a:r>
            <a:r>
              <a:rPr lang="en-US" altLang="zh-CN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——</a:t>
            </a:r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走向振奋的大唐诗歌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26110" y="1370769"/>
            <a:ext cx="9843695" cy="40925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lstStyle/>
          <a:p>
            <a:pPr defTabSz="906780">
              <a:spcBef>
                <a:spcPct val="50000"/>
              </a:spcBef>
            </a:pPr>
            <a:r>
              <a:rPr lang="zh-CN" altLang="en-US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王勃：海内存知己，天涯若比邻</a:t>
            </a:r>
            <a:r>
              <a:rPr lang="en-US" altLang="zh-CN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——《</a:t>
            </a:r>
            <a:r>
              <a:rPr lang="zh-CN" altLang="en-US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杜少府之任蜀州</a:t>
            </a:r>
            <a:r>
              <a:rPr lang="en-US" altLang="zh-CN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》</a:t>
            </a:r>
            <a:r>
              <a:rPr lang="zh-CN" altLang="en-US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。</a:t>
            </a:r>
            <a:endParaRPr lang="en-US" altLang="zh-CN" sz="2000" noProof="1">
              <a:latin typeface="隶书" panose="02010509060101010101" charset="-122"/>
              <a:ea typeface="隶书" panose="02010509060101010101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en-US" altLang="zh-CN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          “落霞与孤鹜齐飞，秋水共长天一色”——《滕王阁序》</a:t>
            </a:r>
            <a:endParaRPr lang="en-US" altLang="zh-CN" sz="2000" noProof="1">
              <a:latin typeface="隶书" panose="02010509060101010101" charset="-122"/>
              <a:ea typeface="隶书" panose="02010509060101010101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en-US" altLang="zh-CN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     “画栋朝飞南浦云，珠帘暮卷西山雨。”《滕王阁》</a:t>
            </a:r>
            <a:endParaRPr lang="en-US" altLang="zh-CN" sz="2000" noProof="1">
              <a:latin typeface="隶书" panose="02010509060101010101" charset="-122"/>
              <a:ea typeface="隶书" panose="02010509060101010101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000" noProof="1">
              <a:latin typeface="隶书" panose="02010509060101010101" charset="-122"/>
              <a:ea typeface="隶书" panose="02010509060101010101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卢照邻：宁为百夫长，胜作一书生。</a:t>
            </a:r>
            <a:r>
              <a:rPr lang="en-US" altLang="zh-CN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——</a:t>
            </a:r>
            <a:r>
              <a:rPr lang="zh-CN" altLang="en-US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《从军行》</a:t>
            </a:r>
            <a:endParaRPr lang="zh-CN" altLang="en-US" sz="2000" noProof="1">
              <a:latin typeface="隶书" panose="02010509060101010101" charset="-122"/>
              <a:ea typeface="隶书" panose="02010509060101010101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en-US" altLang="zh-CN" sz="2000" noProof="1">
              <a:latin typeface="隶书" panose="02010509060101010101" charset="-122"/>
              <a:ea typeface="隶书" panose="02010509060101010101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骆宾王：露重飞难进，风多响易沉。无人信高洁，谁为表余心。</a:t>
            </a:r>
            <a:r>
              <a:rPr lang="en-US" altLang="zh-CN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——</a:t>
            </a:r>
            <a:r>
              <a:rPr lang="zh-CN" altLang="en-US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《在狱咏蝉》</a:t>
            </a:r>
            <a:endParaRPr lang="zh-CN" altLang="en-US" sz="2000" noProof="1">
              <a:latin typeface="隶书" panose="02010509060101010101" charset="-122"/>
              <a:ea typeface="隶书" panose="02010509060101010101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000" noProof="1">
              <a:latin typeface="隶书" panose="02010509060101010101" charset="-122"/>
              <a:ea typeface="隶书" panose="02010509060101010101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000" noProof="1">
                <a:latin typeface="隶书" panose="02010509060101010101" charset="-122"/>
                <a:ea typeface="隶书" panose="02010509060101010101" charset="-122"/>
                <a:cs typeface="+mn-ea"/>
                <a:sym typeface="Arial" panose="020B0604020202020204" pitchFamily="34" charset="0"/>
              </a:rPr>
              <a:t>初唐四杰：开拓新风气，音律和谐，情真意深，意境开阔，渐渐步入唐诗正宗。</a:t>
            </a:r>
            <a:endParaRPr lang="zh-CN" altLang="en-US" sz="2000" noProof="1">
              <a:latin typeface="隶书" panose="02010509060101010101" charset="-122"/>
              <a:ea typeface="隶书" panose="02010509060101010101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96718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138241" y="-12526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8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3"/>
            </p:custDataLst>
          </p:nvPr>
        </p:nvSpPr>
        <p:spPr>
          <a:xfrm>
            <a:off x="626110" y="247650"/>
            <a:ext cx="8975090" cy="6463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“风骨”的追求 </a:t>
            </a:r>
            <a:r>
              <a:rPr lang="en-US" altLang="zh-CN" sz="3600">
                <a:latin typeface="方正行楷简体" panose="02010601030101010101" charset="-122"/>
                <a:ea typeface="方正行楷简体" panose="02010601030101010101" charset="-122"/>
              </a:rPr>
              <a:t>——</a:t>
            </a:r>
            <a:r>
              <a:rPr lang="zh-CN" altLang="en-US" sz="3600">
                <a:latin typeface="方正行楷简体" panose="02010601030101010101" charset="-122"/>
                <a:ea typeface="方正行楷简体" panose="02010601030101010101" charset="-122"/>
              </a:rPr>
              <a:t>走向振奋的大唐诗歌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graphicFrame>
        <p:nvGraphicFramePr>
          <p:cNvPr id="38" name="PA_Chart 37"/>
          <p:cNvGraphicFramePr>
            <a:graphicFrameLocks noChangeAspect="1"/>
          </p:cNvGraphicFramePr>
          <p:nvPr>
            <p:custDataLst>
              <p:tags r:id="rId14"/>
            </p:custDataLst>
          </p:nvPr>
        </p:nvGraphicFramePr>
        <p:xfrm>
          <a:off x="143859" y="1203729"/>
          <a:ext cx="6657683" cy="44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0" name="PA_淘宝网chenying0907出品 39"/>
          <p:cNvSpPr txBox="1"/>
          <p:nvPr>
            <p:custDataLst>
              <p:tags r:id="rId15"/>
            </p:custDataLst>
          </p:nvPr>
        </p:nvSpPr>
        <p:spPr>
          <a:xfrm>
            <a:off x="2495550" y="1415415"/>
            <a:ext cx="8738870" cy="42830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zh-CN" altLang="en-US" sz="1600" spc="60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前不见古人，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后不见来者。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念天地之悠悠，</a:t>
            </a: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独怆然而涕下。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——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陈子昂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《</a:t>
            </a:r>
            <a:r>
              <a:rPr lang="zh-CN" altLang="en-US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登幽州台歌</a:t>
            </a:r>
            <a:r>
              <a:rPr lang="en-US" altLang="zh-CN" sz="200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》</a:t>
            </a:r>
            <a:endParaRPr lang="en-US" altLang="zh-CN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  <a:buNone/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  <a:buNone/>
            </a:pPr>
            <a:endParaRPr lang="zh-CN" altLang="en-US" sz="2000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lnSpc>
                <a:spcPct val="150000"/>
              </a:lnSpc>
              <a:buNone/>
            </a:pPr>
            <a:r>
              <a:rPr lang="zh-CN" altLang="en-US" sz="2000">
                <a:latin typeface="楷体" panose="02010609060101010101" charset="-122"/>
                <a:ea typeface="楷体" panose="02010609060101010101" charset="-122"/>
              </a:rPr>
              <a:t>往古来今谓之宙，</a:t>
            </a:r>
            <a:endParaRPr lang="zh-CN" altLang="en-US" sz="2000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lnSpc>
                <a:spcPct val="150000"/>
              </a:lnSpc>
              <a:buNone/>
            </a:pPr>
            <a:endParaRPr lang="zh-CN" altLang="en-US" sz="2000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lnSpc>
                <a:spcPct val="150000"/>
              </a:lnSpc>
              <a:buNone/>
            </a:pPr>
            <a:r>
              <a:rPr lang="zh-CN" altLang="en-US" sz="2000">
                <a:latin typeface="楷体" panose="02010609060101010101" charset="-122"/>
                <a:ea typeface="楷体" panose="02010609060101010101" charset="-122"/>
              </a:rPr>
              <a:t>四方上下谓之宇。</a:t>
            </a:r>
            <a:endParaRPr lang="zh-CN" altLang="en-US" sz="2000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lnSpc>
                <a:spcPct val="150000"/>
              </a:lnSpc>
              <a:buNone/>
            </a:pPr>
            <a:endParaRPr lang="zh-CN" altLang="en-US" sz="2000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lnSpc>
                <a:spcPct val="150000"/>
              </a:lnSpc>
              <a:buNone/>
            </a:pPr>
            <a:r>
              <a:rPr lang="zh-CN" altLang="en-US" sz="2000">
                <a:latin typeface="楷体" panose="02010609060101010101" charset="-122"/>
                <a:ea typeface="楷体" panose="02010609060101010101" charset="-122"/>
              </a:rPr>
              <a:t>——《淮南子》</a:t>
            </a:r>
            <a:endParaRPr lang="zh-CN" altLang="en-US" sz="2000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lnSpc>
                <a:spcPct val="150000"/>
              </a:lnSpc>
              <a:buNone/>
            </a:pPr>
            <a:endParaRPr lang="zh-CN" altLang="en-US" sz="2000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lnSpc>
                <a:spcPct val="150000"/>
              </a:lnSpc>
              <a:buNone/>
            </a:pPr>
            <a:endParaRPr lang="zh-CN" altLang="en-US" sz="200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11" t="51400"/>
          <a:stretch>
            <a:fillRect/>
          </a:stretch>
        </p:blipFill>
        <p:spPr>
          <a:xfrm>
            <a:off x="144145" y="2530475"/>
            <a:ext cx="4160520" cy="3246755"/>
          </a:xfrm>
          <a:prstGeom prst="rect">
            <a:avLst/>
          </a:prstGeom>
          <a:effectLst>
            <a:softEdge rad="254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2000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2000"/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2000"/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000"/>
                                        <p:tgtEl>
                                          <p:spTgt spid="4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2000"/>
                                        <p:tgtEl>
                                          <p:spTgt spid="4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000"/>
                                        <p:tgtEl>
                                          <p:spTgt spid="4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2000"/>
                                        <p:tgtEl>
                                          <p:spTgt spid="4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Graphic spid="38" grpId="0">
        <p:bldAsOne/>
      </p:bldGraphic>
    </p:bldLst>
  </p:timing>
</p:sld>
</file>

<file path=ppt/tags/tag1.xml><?xml version="1.0" encoding="utf-8"?>
<p:tagLst xmlns:p="http://schemas.openxmlformats.org/presentationml/2006/main">
  <p:tag name="PA" val="v3.0.1"/>
</p:tagLst>
</file>

<file path=ppt/tags/tag10.xml><?xml version="1.0" encoding="utf-8"?>
<p:tagLst xmlns:p="http://schemas.openxmlformats.org/presentationml/2006/main">
  <p:tag name="PA" val="v3.0.1"/>
</p:tagLst>
</file>

<file path=ppt/tags/tag100.xml><?xml version="1.0" encoding="utf-8"?>
<p:tagLst xmlns:p="http://schemas.openxmlformats.org/presentationml/2006/main">
  <p:tag name="PA" val="v3.0.1"/>
</p:tagLst>
</file>

<file path=ppt/tags/tag101.xml><?xml version="1.0" encoding="utf-8"?>
<p:tagLst xmlns:p="http://schemas.openxmlformats.org/presentationml/2006/main">
  <p:tag name="PA" val="v3.0.1"/>
</p:tagLst>
</file>

<file path=ppt/tags/tag102.xml><?xml version="1.0" encoding="utf-8"?>
<p:tagLst xmlns:p="http://schemas.openxmlformats.org/presentationml/2006/main">
  <p:tag name="PA" val="v3.0.1"/>
</p:tagLst>
</file>

<file path=ppt/tags/tag103.xml><?xml version="1.0" encoding="utf-8"?>
<p:tagLst xmlns:p="http://schemas.openxmlformats.org/presentationml/2006/main">
  <p:tag name="PA" val="v3.0.1"/>
</p:tagLst>
</file>

<file path=ppt/tags/tag104.xml><?xml version="1.0" encoding="utf-8"?>
<p:tagLst xmlns:p="http://schemas.openxmlformats.org/presentationml/2006/main">
  <p:tag name="PA" val="v3.0.1"/>
</p:tagLst>
</file>

<file path=ppt/tags/tag105.xml><?xml version="1.0" encoding="utf-8"?>
<p:tagLst xmlns:p="http://schemas.openxmlformats.org/presentationml/2006/main">
  <p:tag name="PA" val="v3.0.1"/>
</p:tagLst>
</file>

<file path=ppt/tags/tag106.xml><?xml version="1.0" encoding="utf-8"?>
<p:tagLst xmlns:p="http://schemas.openxmlformats.org/presentationml/2006/main">
  <p:tag name="PA" val="v3.0.1"/>
</p:tagLst>
</file>

<file path=ppt/tags/tag107.xml><?xml version="1.0" encoding="utf-8"?>
<p:tagLst xmlns:p="http://schemas.openxmlformats.org/presentationml/2006/main">
  <p:tag name="PA" val="v3.0.1"/>
</p:tagLst>
</file>

<file path=ppt/tags/tag108.xml><?xml version="1.0" encoding="utf-8"?>
<p:tagLst xmlns:p="http://schemas.openxmlformats.org/presentationml/2006/main">
  <p:tag name="PA" val="v3.0.1"/>
</p:tagLst>
</file>

<file path=ppt/tags/tag109.xml><?xml version="1.0" encoding="utf-8"?>
<p:tagLst xmlns:p="http://schemas.openxmlformats.org/presentationml/2006/main">
  <p:tag name="PA" val="v3.0.1"/>
</p:tagLst>
</file>

<file path=ppt/tags/tag11.xml><?xml version="1.0" encoding="utf-8"?>
<p:tagLst xmlns:p="http://schemas.openxmlformats.org/presentationml/2006/main">
  <p:tag name="PA" val="v3.0.1"/>
</p:tagLst>
</file>

<file path=ppt/tags/tag110.xml><?xml version="1.0" encoding="utf-8"?>
<p:tagLst xmlns:p="http://schemas.openxmlformats.org/presentationml/2006/main">
  <p:tag name="PA" val="v3.0.1"/>
</p:tagLst>
</file>

<file path=ppt/tags/tag111.xml><?xml version="1.0" encoding="utf-8"?>
<p:tagLst xmlns:p="http://schemas.openxmlformats.org/presentationml/2006/main">
  <p:tag name="PA" val="v3.0.1"/>
</p:tagLst>
</file>

<file path=ppt/tags/tag112.xml><?xml version="1.0" encoding="utf-8"?>
<p:tagLst xmlns:p="http://schemas.openxmlformats.org/presentationml/2006/main">
  <p:tag name="PA" val="v3.0.1"/>
</p:tagLst>
</file>

<file path=ppt/tags/tag113.xml><?xml version="1.0" encoding="utf-8"?>
<p:tagLst xmlns:p="http://schemas.openxmlformats.org/presentationml/2006/main">
  <p:tag name="PA" val="v3.0.1"/>
</p:tagLst>
</file>

<file path=ppt/tags/tag114.xml><?xml version="1.0" encoding="utf-8"?>
<p:tagLst xmlns:p="http://schemas.openxmlformats.org/presentationml/2006/main">
  <p:tag name="PA" val="v3.0.1"/>
</p:tagLst>
</file>

<file path=ppt/tags/tag115.xml><?xml version="1.0" encoding="utf-8"?>
<p:tagLst xmlns:p="http://schemas.openxmlformats.org/presentationml/2006/main">
  <p:tag name="PA" val="v3.0.1"/>
</p:tagLst>
</file>

<file path=ppt/tags/tag116.xml><?xml version="1.0" encoding="utf-8"?>
<p:tagLst xmlns:p="http://schemas.openxmlformats.org/presentationml/2006/main">
  <p:tag name="PA" val="v3.0.1"/>
</p:tagLst>
</file>

<file path=ppt/tags/tag117.xml><?xml version="1.0" encoding="utf-8"?>
<p:tagLst xmlns:p="http://schemas.openxmlformats.org/presentationml/2006/main">
  <p:tag name="PA" val="v3.0.1"/>
</p:tagLst>
</file>

<file path=ppt/tags/tag118.xml><?xml version="1.0" encoding="utf-8"?>
<p:tagLst xmlns:p="http://schemas.openxmlformats.org/presentationml/2006/main">
  <p:tag name="PA" val="v3.0.1"/>
</p:tagLst>
</file>

<file path=ppt/tags/tag119.xml><?xml version="1.0" encoding="utf-8"?>
<p:tagLst xmlns:p="http://schemas.openxmlformats.org/presentationml/2006/main">
  <p:tag name="PA" val="v3.0.1"/>
</p:tagLst>
</file>

<file path=ppt/tags/tag12.xml><?xml version="1.0" encoding="utf-8"?>
<p:tagLst xmlns:p="http://schemas.openxmlformats.org/presentationml/2006/main">
  <p:tag name="PA" val="v3.0.1"/>
</p:tagLst>
</file>

<file path=ppt/tags/tag120.xml><?xml version="1.0" encoding="utf-8"?>
<p:tagLst xmlns:p="http://schemas.openxmlformats.org/presentationml/2006/main">
  <p:tag name="PA" val="v3.0.1"/>
</p:tagLst>
</file>

<file path=ppt/tags/tag121.xml><?xml version="1.0" encoding="utf-8"?>
<p:tagLst xmlns:p="http://schemas.openxmlformats.org/presentationml/2006/main">
  <p:tag name="PA" val="v3.0.1"/>
</p:tagLst>
</file>

<file path=ppt/tags/tag122.xml><?xml version="1.0" encoding="utf-8"?>
<p:tagLst xmlns:p="http://schemas.openxmlformats.org/presentationml/2006/main">
  <p:tag name="PA" val="v3.0.1"/>
</p:tagLst>
</file>

<file path=ppt/tags/tag123.xml><?xml version="1.0" encoding="utf-8"?>
<p:tagLst xmlns:p="http://schemas.openxmlformats.org/presentationml/2006/main">
  <p:tag name="PA" val="v3.0.1"/>
</p:tagLst>
</file>

<file path=ppt/tags/tag124.xml><?xml version="1.0" encoding="utf-8"?>
<p:tagLst xmlns:p="http://schemas.openxmlformats.org/presentationml/2006/main">
  <p:tag name="PA" val="v3.0.1"/>
</p:tagLst>
</file>

<file path=ppt/tags/tag125.xml><?xml version="1.0" encoding="utf-8"?>
<p:tagLst xmlns:p="http://schemas.openxmlformats.org/presentationml/2006/main">
  <p:tag name="PA" val="v3.0.1"/>
</p:tagLst>
</file>

<file path=ppt/tags/tag126.xml><?xml version="1.0" encoding="utf-8"?>
<p:tagLst xmlns:p="http://schemas.openxmlformats.org/presentationml/2006/main">
  <p:tag name="PA" val="v3.0.1"/>
</p:tagLst>
</file>

<file path=ppt/tags/tag127.xml><?xml version="1.0" encoding="utf-8"?>
<p:tagLst xmlns:p="http://schemas.openxmlformats.org/presentationml/2006/main">
  <p:tag name="PA" val="v3.0.1"/>
</p:tagLst>
</file>

<file path=ppt/tags/tag128.xml><?xml version="1.0" encoding="utf-8"?>
<p:tagLst xmlns:p="http://schemas.openxmlformats.org/presentationml/2006/main">
  <p:tag name="PA" val="v3.0.1"/>
</p:tagLst>
</file>

<file path=ppt/tags/tag129.xml><?xml version="1.0" encoding="utf-8"?>
<p:tagLst xmlns:p="http://schemas.openxmlformats.org/presentationml/2006/main">
  <p:tag name="PA" val="v3.0.1"/>
</p:tagLst>
</file>

<file path=ppt/tags/tag13.xml><?xml version="1.0" encoding="utf-8"?>
<p:tagLst xmlns:p="http://schemas.openxmlformats.org/presentationml/2006/main">
  <p:tag name="PA" val="v3.0.1"/>
</p:tagLst>
</file>

<file path=ppt/tags/tag130.xml><?xml version="1.0" encoding="utf-8"?>
<p:tagLst xmlns:p="http://schemas.openxmlformats.org/presentationml/2006/main">
  <p:tag name="PA" val="v3.0.1"/>
</p:tagLst>
</file>

<file path=ppt/tags/tag131.xml><?xml version="1.0" encoding="utf-8"?>
<p:tagLst xmlns:p="http://schemas.openxmlformats.org/presentationml/2006/main">
  <p:tag name="PA" val="v3.0.1"/>
</p:tagLst>
</file>

<file path=ppt/tags/tag132.xml><?xml version="1.0" encoding="utf-8"?>
<p:tagLst xmlns:p="http://schemas.openxmlformats.org/presentationml/2006/main">
  <p:tag name="PA" val="v3.0.1"/>
</p:tagLst>
</file>

<file path=ppt/tags/tag133.xml><?xml version="1.0" encoding="utf-8"?>
<p:tagLst xmlns:p="http://schemas.openxmlformats.org/presentationml/2006/main">
  <p:tag name="PA" val="v3.0.1"/>
</p:tagLst>
</file>

<file path=ppt/tags/tag134.xml><?xml version="1.0" encoding="utf-8"?>
<p:tagLst xmlns:p="http://schemas.openxmlformats.org/presentationml/2006/main">
  <p:tag name="PA" val="v3.0.1"/>
</p:tagLst>
</file>

<file path=ppt/tags/tag135.xml><?xml version="1.0" encoding="utf-8"?>
<p:tagLst xmlns:p="http://schemas.openxmlformats.org/presentationml/2006/main">
  <p:tag name="PA" val="v3.0.1"/>
</p:tagLst>
</file>

<file path=ppt/tags/tag136.xml><?xml version="1.0" encoding="utf-8"?>
<p:tagLst xmlns:p="http://schemas.openxmlformats.org/presentationml/2006/main">
  <p:tag name="PA" val="v3.0.1"/>
</p:tagLst>
</file>

<file path=ppt/tags/tag137.xml><?xml version="1.0" encoding="utf-8"?>
<p:tagLst xmlns:p="http://schemas.openxmlformats.org/presentationml/2006/main">
  <p:tag name="PA" val="v3.0.1"/>
</p:tagLst>
</file>

<file path=ppt/tags/tag138.xml><?xml version="1.0" encoding="utf-8"?>
<p:tagLst xmlns:p="http://schemas.openxmlformats.org/presentationml/2006/main">
  <p:tag name="PA" val="v3.0.1"/>
</p:tagLst>
</file>

<file path=ppt/tags/tag139.xml><?xml version="1.0" encoding="utf-8"?>
<p:tagLst xmlns:p="http://schemas.openxmlformats.org/presentationml/2006/main">
  <p:tag name="PA" val="v3.0.1"/>
</p:tagLst>
</file>

<file path=ppt/tags/tag14.xml><?xml version="1.0" encoding="utf-8"?>
<p:tagLst xmlns:p="http://schemas.openxmlformats.org/presentationml/2006/main">
  <p:tag name="PA" val="v3.0.1"/>
</p:tagLst>
</file>

<file path=ppt/tags/tag140.xml><?xml version="1.0" encoding="utf-8"?>
<p:tagLst xmlns:p="http://schemas.openxmlformats.org/presentationml/2006/main">
  <p:tag name="PA" val="v3.0.1"/>
</p:tagLst>
</file>

<file path=ppt/tags/tag141.xml><?xml version="1.0" encoding="utf-8"?>
<p:tagLst xmlns:p="http://schemas.openxmlformats.org/presentationml/2006/main">
  <p:tag name="PA" val="v3.0.1"/>
</p:tagLst>
</file>

<file path=ppt/tags/tag142.xml><?xml version="1.0" encoding="utf-8"?>
<p:tagLst xmlns:p="http://schemas.openxmlformats.org/presentationml/2006/main">
  <p:tag name="PA" val="v3.0.1"/>
</p:tagLst>
</file>

<file path=ppt/tags/tag143.xml><?xml version="1.0" encoding="utf-8"?>
<p:tagLst xmlns:p="http://schemas.openxmlformats.org/presentationml/2006/main">
  <p:tag name="PA" val="v3.0.1"/>
</p:tagLst>
</file>

<file path=ppt/tags/tag144.xml><?xml version="1.0" encoding="utf-8"?>
<p:tagLst xmlns:p="http://schemas.openxmlformats.org/presentationml/2006/main">
  <p:tag name="PA" val="v3.0.1"/>
</p:tagLst>
</file>

<file path=ppt/tags/tag145.xml><?xml version="1.0" encoding="utf-8"?>
<p:tagLst xmlns:p="http://schemas.openxmlformats.org/presentationml/2006/main">
  <p:tag name="PA" val="v3.0.1"/>
</p:tagLst>
</file>

<file path=ppt/tags/tag146.xml><?xml version="1.0" encoding="utf-8"?>
<p:tagLst xmlns:p="http://schemas.openxmlformats.org/presentationml/2006/main">
  <p:tag name="PA" val="v3.0.1"/>
</p:tagLst>
</file>

<file path=ppt/tags/tag147.xml><?xml version="1.0" encoding="utf-8"?>
<p:tagLst xmlns:p="http://schemas.openxmlformats.org/presentationml/2006/main">
  <p:tag name="PA" val="v3.0.1"/>
</p:tagLst>
</file>

<file path=ppt/tags/tag148.xml><?xml version="1.0" encoding="utf-8"?>
<p:tagLst xmlns:p="http://schemas.openxmlformats.org/presentationml/2006/main">
  <p:tag name="PA" val="v3.0.1"/>
</p:tagLst>
</file>

<file path=ppt/tags/tag149.xml><?xml version="1.0" encoding="utf-8"?>
<p:tagLst xmlns:p="http://schemas.openxmlformats.org/presentationml/2006/main">
  <p:tag name="PA" val="v3.0.1"/>
</p:tagLst>
</file>

<file path=ppt/tags/tag15.xml><?xml version="1.0" encoding="utf-8"?>
<p:tagLst xmlns:p="http://schemas.openxmlformats.org/presentationml/2006/main">
  <p:tag name="PA" val="v3.0.1"/>
</p:tagLst>
</file>

<file path=ppt/tags/tag150.xml><?xml version="1.0" encoding="utf-8"?>
<p:tagLst xmlns:p="http://schemas.openxmlformats.org/presentationml/2006/main">
  <p:tag name="PA" val="v3.0.1"/>
</p:tagLst>
</file>

<file path=ppt/tags/tag151.xml><?xml version="1.0" encoding="utf-8"?>
<p:tagLst xmlns:p="http://schemas.openxmlformats.org/presentationml/2006/main">
  <p:tag name="PA" val="v3.0.1"/>
</p:tagLst>
</file>

<file path=ppt/tags/tag152.xml><?xml version="1.0" encoding="utf-8"?>
<p:tagLst xmlns:p="http://schemas.openxmlformats.org/presentationml/2006/main">
  <p:tag name="PA" val="v3.0.1"/>
</p:tagLst>
</file>

<file path=ppt/tags/tag153.xml><?xml version="1.0" encoding="utf-8"?>
<p:tagLst xmlns:p="http://schemas.openxmlformats.org/presentationml/2006/main">
  <p:tag name="PA" val="v3.0.1"/>
</p:tagLst>
</file>

<file path=ppt/tags/tag154.xml><?xml version="1.0" encoding="utf-8"?>
<p:tagLst xmlns:p="http://schemas.openxmlformats.org/presentationml/2006/main">
  <p:tag name="PA" val="v3.0.1"/>
</p:tagLst>
</file>

<file path=ppt/tags/tag155.xml><?xml version="1.0" encoding="utf-8"?>
<p:tagLst xmlns:p="http://schemas.openxmlformats.org/presentationml/2006/main">
  <p:tag name="PA" val="v3.0.1"/>
</p:tagLst>
</file>

<file path=ppt/tags/tag156.xml><?xml version="1.0" encoding="utf-8"?>
<p:tagLst xmlns:p="http://schemas.openxmlformats.org/presentationml/2006/main">
  <p:tag name="PA" val="v3.0.1"/>
</p:tagLst>
</file>

<file path=ppt/tags/tag157.xml><?xml version="1.0" encoding="utf-8"?>
<p:tagLst xmlns:p="http://schemas.openxmlformats.org/presentationml/2006/main">
  <p:tag name="PA" val="v3.0.1"/>
</p:tagLst>
</file>

<file path=ppt/tags/tag158.xml><?xml version="1.0" encoding="utf-8"?>
<p:tagLst xmlns:p="http://schemas.openxmlformats.org/presentationml/2006/main">
  <p:tag name="PA" val="v3.0.1"/>
</p:tagLst>
</file>

<file path=ppt/tags/tag159.xml><?xml version="1.0" encoding="utf-8"?>
<p:tagLst xmlns:p="http://schemas.openxmlformats.org/presentationml/2006/main">
  <p:tag name="PA" val="v3.0.1"/>
</p:tagLst>
</file>

<file path=ppt/tags/tag16.xml><?xml version="1.0" encoding="utf-8"?>
<p:tagLst xmlns:p="http://schemas.openxmlformats.org/presentationml/2006/main">
  <p:tag name="PA" val="v3.0.1"/>
</p:tagLst>
</file>

<file path=ppt/tags/tag160.xml><?xml version="1.0" encoding="utf-8"?>
<p:tagLst xmlns:p="http://schemas.openxmlformats.org/presentationml/2006/main">
  <p:tag name="PA" val="v3.0.1"/>
</p:tagLst>
</file>

<file path=ppt/tags/tag161.xml><?xml version="1.0" encoding="utf-8"?>
<p:tagLst xmlns:p="http://schemas.openxmlformats.org/presentationml/2006/main">
  <p:tag name="PA" val="v3.0.1"/>
</p:tagLst>
</file>

<file path=ppt/tags/tag162.xml><?xml version="1.0" encoding="utf-8"?>
<p:tagLst xmlns:p="http://schemas.openxmlformats.org/presentationml/2006/main">
  <p:tag name="PA" val="v3.0.1"/>
</p:tagLst>
</file>

<file path=ppt/tags/tag163.xml><?xml version="1.0" encoding="utf-8"?>
<p:tagLst xmlns:p="http://schemas.openxmlformats.org/presentationml/2006/main">
  <p:tag name="PA" val="v3.0.1"/>
</p:tagLst>
</file>

<file path=ppt/tags/tag164.xml><?xml version="1.0" encoding="utf-8"?>
<p:tagLst xmlns:p="http://schemas.openxmlformats.org/presentationml/2006/main">
  <p:tag name="PA" val="v3.0.1"/>
</p:tagLst>
</file>

<file path=ppt/tags/tag165.xml><?xml version="1.0" encoding="utf-8"?>
<p:tagLst xmlns:p="http://schemas.openxmlformats.org/presentationml/2006/main">
  <p:tag name="PA" val="v3.0.1"/>
</p:tagLst>
</file>

<file path=ppt/tags/tag166.xml><?xml version="1.0" encoding="utf-8"?>
<p:tagLst xmlns:p="http://schemas.openxmlformats.org/presentationml/2006/main">
  <p:tag name="PA" val="v3.0.1"/>
</p:tagLst>
</file>

<file path=ppt/tags/tag167.xml><?xml version="1.0" encoding="utf-8"?>
<p:tagLst xmlns:p="http://schemas.openxmlformats.org/presentationml/2006/main">
  <p:tag name="PA" val="v3.0.1"/>
</p:tagLst>
</file>

<file path=ppt/tags/tag168.xml><?xml version="1.0" encoding="utf-8"?>
<p:tagLst xmlns:p="http://schemas.openxmlformats.org/presentationml/2006/main">
  <p:tag name="PA" val="v3.0.1"/>
</p:tagLst>
</file>

<file path=ppt/tags/tag169.xml><?xml version="1.0" encoding="utf-8"?>
<p:tagLst xmlns:p="http://schemas.openxmlformats.org/presentationml/2006/main">
  <p:tag name="PA" val="v3.0.1"/>
</p:tagLst>
</file>

<file path=ppt/tags/tag17.xml><?xml version="1.0" encoding="utf-8"?>
<p:tagLst xmlns:p="http://schemas.openxmlformats.org/presentationml/2006/main">
  <p:tag name="PA" val="v3.0.1"/>
</p:tagLst>
</file>

<file path=ppt/tags/tag170.xml><?xml version="1.0" encoding="utf-8"?>
<p:tagLst xmlns:p="http://schemas.openxmlformats.org/presentationml/2006/main">
  <p:tag name="PA" val="v3.0.1"/>
</p:tagLst>
</file>

<file path=ppt/tags/tag171.xml><?xml version="1.0" encoding="utf-8"?>
<p:tagLst xmlns:p="http://schemas.openxmlformats.org/presentationml/2006/main">
  <p:tag name="PA" val="v3.0.1"/>
</p:tagLst>
</file>

<file path=ppt/tags/tag172.xml><?xml version="1.0" encoding="utf-8"?>
<p:tagLst xmlns:p="http://schemas.openxmlformats.org/presentationml/2006/main">
  <p:tag name="PA" val="v3.0.1"/>
</p:tagLst>
</file>

<file path=ppt/tags/tag173.xml><?xml version="1.0" encoding="utf-8"?>
<p:tagLst xmlns:p="http://schemas.openxmlformats.org/presentationml/2006/main">
  <p:tag name="PA" val="v3.0.1"/>
</p:tagLst>
</file>

<file path=ppt/tags/tag174.xml><?xml version="1.0" encoding="utf-8"?>
<p:tagLst xmlns:p="http://schemas.openxmlformats.org/presentationml/2006/main">
  <p:tag name="PA" val="v3.0.1"/>
</p:tagLst>
</file>

<file path=ppt/tags/tag175.xml><?xml version="1.0" encoding="utf-8"?>
<p:tagLst xmlns:p="http://schemas.openxmlformats.org/presentationml/2006/main">
  <p:tag name="PA" val="v3.0.1"/>
</p:tagLst>
</file>

<file path=ppt/tags/tag176.xml><?xml version="1.0" encoding="utf-8"?>
<p:tagLst xmlns:p="http://schemas.openxmlformats.org/presentationml/2006/main">
  <p:tag name="PA" val="v3.0.1"/>
</p:tagLst>
</file>

<file path=ppt/tags/tag177.xml><?xml version="1.0" encoding="utf-8"?>
<p:tagLst xmlns:p="http://schemas.openxmlformats.org/presentationml/2006/main">
  <p:tag name="PA" val="v3.0.1"/>
</p:tagLst>
</file>

<file path=ppt/tags/tag178.xml><?xml version="1.0" encoding="utf-8"?>
<p:tagLst xmlns:p="http://schemas.openxmlformats.org/presentationml/2006/main">
  <p:tag name="PA" val="v3.0.1"/>
</p:tagLst>
</file>

<file path=ppt/tags/tag179.xml><?xml version="1.0" encoding="utf-8"?>
<p:tagLst xmlns:p="http://schemas.openxmlformats.org/presentationml/2006/main">
  <p:tag name="PA" val="v3.0.1"/>
</p:tagLst>
</file>

<file path=ppt/tags/tag18.xml><?xml version="1.0" encoding="utf-8"?>
<p:tagLst xmlns:p="http://schemas.openxmlformats.org/presentationml/2006/main">
  <p:tag name="PA" val="v3.0.1"/>
</p:tagLst>
</file>

<file path=ppt/tags/tag180.xml><?xml version="1.0" encoding="utf-8"?>
<p:tagLst xmlns:p="http://schemas.openxmlformats.org/presentationml/2006/main">
  <p:tag name="PA" val="v3.0.1"/>
</p:tagLst>
</file>

<file path=ppt/tags/tag181.xml><?xml version="1.0" encoding="utf-8"?>
<p:tagLst xmlns:p="http://schemas.openxmlformats.org/presentationml/2006/main">
  <p:tag name="PA" val="v3.0.1"/>
</p:tagLst>
</file>

<file path=ppt/tags/tag182.xml><?xml version="1.0" encoding="utf-8"?>
<p:tagLst xmlns:p="http://schemas.openxmlformats.org/presentationml/2006/main">
  <p:tag name="PA" val="v3.0.1"/>
</p:tagLst>
</file>

<file path=ppt/tags/tag183.xml><?xml version="1.0" encoding="utf-8"?>
<p:tagLst xmlns:p="http://schemas.openxmlformats.org/presentationml/2006/main">
  <p:tag name="PA" val="v3.0.1"/>
</p:tagLst>
</file>

<file path=ppt/tags/tag184.xml><?xml version="1.0" encoding="utf-8"?>
<p:tagLst xmlns:p="http://schemas.openxmlformats.org/presentationml/2006/main">
  <p:tag name="PA" val="v3.0.1"/>
</p:tagLst>
</file>

<file path=ppt/tags/tag185.xml><?xml version="1.0" encoding="utf-8"?>
<p:tagLst xmlns:p="http://schemas.openxmlformats.org/presentationml/2006/main">
  <p:tag name="PA" val="v3.0.1"/>
</p:tagLst>
</file>

<file path=ppt/tags/tag186.xml><?xml version="1.0" encoding="utf-8"?>
<p:tagLst xmlns:p="http://schemas.openxmlformats.org/presentationml/2006/main">
  <p:tag name="PA" val="v3.0.1"/>
</p:tagLst>
</file>

<file path=ppt/tags/tag187.xml><?xml version="1.0" encoding="utf-8"?>
<p:tagLst xmlns:p="http://schemas.openxmlformats.org/presentationml/2006/main">
  <p:tag name="PA" val="v3.0.1"/>
</p:tagLst>
</file>

<file path=ppt/tags/tag188.xml><?xml version="1.0" encoding="utf-8"?>
<p:tagLst xmlns:p="http://schemas.openxmlformats.org/presentationml/2006/main">
  <p:tag name="PA" val="v3.0.1"/>
</p:tagLst>
</file>

<file path=ppt/tags/tag189.xml><?xml version="1.0" encoding="utf-8"?>
<p:tagLst xmlns:p="http://schemas.openxmlformats.org/presentationml/2006/main">
  <p:tag name="PA" val="v3.0.1"/>
</p:tagLst>
</file>

<file path=ppt/tags/tag19.xml><?xml version="1.0" encoding="utf-8"?>
<p:tagLst xmlns:p="http://schemas.openxmlformats.org/presentationml/2006/main">
  <p:tag name="PA" val="v3.0.1"/>
</p:tagLst>
</file>

<file path=ppt/tags/tag190.xml><?xml version="1.0" encoding="utf-8"?>
<p:tagLst xmlns:p="http://schemas.openxmlformats.org/presentationml/2006/main">
  <p:tag name="PA" val="v3.0.1"/>
</p:tagLst>
</file>

<file path=ppt/tags/tag191.xml><?xml version="1.0" encoding="utf-8"?>
<p:tagLst xmlns:p="http://schemas.openxmlformats.org/presentationml/2006/main">
  <p:tag name="PA" val="v3.0.1"/>
</p:tagLst>
</file>

<file path=ppt/tags/tag192.xml><?xml version="1.0" encoding="utf-8"?>
<p:tagLst xmlns:p="http://schemas.openxmlformats.org/presentationml/2006/main">
  <p:tag name="PA" val="v3.0.1"/>
</p:tagLst>
</file>

<file path=ppt/tags/tag193.xml><?xml version="1.0" encoding="utf-8"?>
<p:tagLst xmlns:p="http://schemas.openxmlformats.org/presentationml/2006/main">
  <p:tag name="PA" val="v3.0.1"/>
</p:tagLst>
</file>

<file path=ppt/tags/tag194.xml><?xml version="1.0" encoding="utf-8"?>
<p:tagLst xmlns:p="http://schemas.openxmlformats.org/presentationml/2006/main">
  <p:tag name="PA" val="v3.0.1"/>
</p:tagLst>
</file>

<file path=ppt/tags/tag195.xml><?xml version="1.0" encoding="utf-8"?>
<p:tagLst xmlns:p="http://schemas.openxmlformats.org/presentationml/2006/main">
  <p:tag name="PA" val="v3.0.1"/>
</p:tagLst>
</file>

<file path=ppt/tags/tag196.xml><?xml version="1.0" encoding="utf-8"?>
<p:tagLst xmlns:p="http://schemas.openxmlformats.org/presentationml/2006/main">
  <p:tag name="PA" val="v3.0.1"/>
</p:tagLst>
</file>

<file path=ppt/tags/tag197.xml><?xml version="1.0" encoding="utf-8"?>
<p:tagLst xmlns:p="http://schemas.openxmlformats.org/presentationml/2006/main">
  <p:tag name="PA" val="v3.0.1"/>
</p:tagLst>
</file>

<file path=ppt/tags/tag198.xml><?xml version="1.0" encoding="utf-8"?>
<p:tagLst xmlns:p="http://schemas.openxmlformats.org/presentationml/2006/main">
  <p:tag name="PA" val="v3.0.1"/>
</p:tagLst>
</file>

<file path=ppt/tags/tag199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PA" val="v3.0.1"/>
</p:tagLst>
</file>

<file path=ppt/tags/tag20.xml><?xml version="1.0" encoding="utf-8"?>
<p:tagLst xmlns:p="http://schemas.openxmlformats.org/presentationml/2006/main">
  <p:tag name="PA" val="v3.0.1"/>
</p:tagLst>
</file>

<file path=ppt/tags/tag200.xml><?xml version="1.0" encoding="utf-8"?>
<p:tagLst xmlns:p="http://schemas.openxmlformats.org/presentationml/2006/main">
  <p:tag name="PA" val="v3.0.1"/>
</p:tagLst>
</file>

<file path=ppt/tags/tag201.xml><?xml version="1.0" encoding="utf-8"?>
<p:tagLst xmlns:p="http://schemas.openxmlformats.org/presentationml/2006/main">
  <p:tag name="PA" val="v3.0.1"/>
</p:tagLst>
</file>

<file path=ppt/tags/tag202.xml><?xml version="1.0" encoding="utf-8"?>
<p:tagLst xmlns:p="http://schemas.openxmlformats.org/presentationml/2006/main">
  <p:tag name="PA" val="v3.0.1"/>
</p:tagLst>
</file>

<file path=ppt/tags/tag203.xml><?xml version="1.0" encoding="utf-8"?>
<p:tagLst xmlns:p="http://schemas.openxmlformats.org/presentationml/2006/main">
  <p:tag name="PA" val="v3.0.1"/>
</p:tagLst>
</file>

<file path=ppt/tags/tag204.xml><?xml version="1.0" encoding="utf-8"?>
<p:tagLst xmlns:p="http://schemas.openxmlformats.org/presentationml/2006/main">
  <p:tag name="PA" val="v3.0.1"/>
</p:tagLst>
</file>

<file path=ppt/tags/tag205.xml><?xml version="1.0" encoding="utf-8"?>
<p:tagLst xmlns:p="http://schemas.openxmlformats.org/presentationml/2006/main">
  <p:tag name="PA" val="v3.0.1"/>
</p:tagLst>
</file>

<file path=ppt/tags/tag206.xml><?xml version="1.0" encoding="utf-8"?>
<p:tagLst xmlns:p="http://schemas.openxmlformats.org/presentationml/2006/main">
  <p:tag name="PA" val="v3.0.1"/>
</p:tagLst>
</file>

<file path=ppt/tags/tag207.xml><?xml version="1.0" encoding="utf-8"?>
<p:tagLst xmlns:p="http://schemas.openxmlformats.org/presentationml/2006/main">
  <p:tag name="PA" val="v3.0.1"/>
</p:tagLst>
</file>

<file path=ppt/tags/tag208.xml><?xml version="1.0" encoding="utf-8"?>
<p:tagLst xmlns:p="http://schemas.openxmlformats.org/presentationml/2006/main">
  <p:tag name="PA" val="v3.0.1"/>
</p:tagLst>
</file>

<file path=ppt/tags/tag209.xml><?xml version="1.0" encoding="utf-8"?>
<p:tagLst xmlns:p="http://schemas.openxmlformats.org/presentationml/2006/main">
  <p:tag name="PA" val="v3.0.1"/>
</p:tagLst>
</file>

<file path=ppt/tags/tag21.xml><?xml version="1.0" encoding="utf-8"?>
<p:tagLst xmlns:p="http://schemas.openxmlformats.org/presentationml/2006/main">
  <p:tag name="PA" val="v3.0.1"/>
</p:tagLst>
</file>

<file path=ppt/tags/tag210.xml><?xml version="1.0" encoding="utf-8"?>
<p:tagLst xmlns:p="http://schemas.openxmlformats.org/presentationml/2006/main">
  <p:tag name="PA" val="v3.0.1"/>
</p:tagLst>
</file>

<file path=ppt/tags/tag211.xml><?xml version="1.0" encoding="utf-8"?>
<p:tagLst xmlns:p="http://schemas.openxmlformats.org/presentationml/2006/main">
  <p:tag name="PA" val="v3.0.1"/>
</p:tagLst>
</file>

<file path=ppt/tags/tag212.xml><?xml version="1.0" encoding="utf-8"?>
<p:tagLst xmlns:p="http://schemas.openxmlformats.org/presentationml/2006/main">
  <p:tag name="PA" val="v3.0.1"/>
</p:tagLst>
</file>

<file path=ppt/tags/tag213.xml><?xml version="1.0" encoding="utf-8"?>
<p:tagLst xmlns:p="http://schemas.openxmlformats.org/presentationml/2006/main">
  <p:tag name="PA" val="v3.0.1"/>
</p:tagLst>
</file>

<file path=ppt/tags/tag214.xml><?xml version="1.0" encoding="utf-8"?>
<p:tagLst xmlns:p="http://schemas.openxmlformats.org/presentationml/2006/main">
  <p:tag name="PA" val="v3.0.1"/>
</p:tagLst>
</file>

<file path=ppt/tags/tag215.xml><?xml version="1.0" encoding="utf-8"?>
<p:tagLst xmlns:p="http://schemas.openxmlformats.org/presentationml/2006/main">
  <p:tag name="PA" val="v3.0.1"/>
</p:tagLst>
</file>

<file path=ppt/tags/tag216.xml><?xml version="1.0" encoding="utf-8"?>
<p:tagLst xmlns:p="http://schemas.openxmlformats.org/presentationml/2006/main">
  <p:tag name="PA" val="v3.0.1"/>
</p:tagLst>
</file>

<file path=ppt/tags/tag217.xml><?xml version="1.0" encoding="utf-8"?>
<p:tagLst xmlns:p="http://schemas.openxmlformats.org/presentationml/2006/main">
  <p:tag name="PA" val="v3.0.1"/>
</p:tagLst>
</file>

<file path=ppt/tags/tag218.xml><?xml version="1.0" encoding="utf-8"?>
<p:tagLst xmlns:p="http://schemas.openxmlformats.org/presentationml/2006/main">
  <p:tag name="PA" val="v3.0.1"/>
</p:tagLst>
</file>

<file path=ppt/tags/tag219.xml><?xml version="1.0" encoding="utf-8"?>
<p:tagLst xmlns:p="http://schemas.openxmlformats.org/presentationml/2006/main">
  <p:tag name="PA" val="v3.0.1"/>
</p:tagLst>
</file>

<file path=ppt/tags/tag22.xml><?xml version="1.0" encoding="utf-8"?>
<p:tagLst xmlns:p="http://schemas.openxmlformats.org/presentationml/2006/main">
  <p:tag name="PA" val="v3.0.1"/>
</p:tagLst>
</file>

<file path=ppt/tags/tag220.xml><?xml version="1.0" encoding="utf-8"?>
<p:tagLst xmlns:p="http://schemas.openxmlformats.org/presentationml/2006/main">
  <p:tag name="PA" val="v3.0.1"/>
</p:tagLst>
</file>

<file path=ppt/tags/tag221.xml><?xml version="1.0" encoding="utf-8"?>
<p:tagLst xmlns:p="http://schemas.openxmlformats.org/presentationml/2006/main">
  <p:tag name="PA" val="v3.0.1"/>
</p:tagLst>
</file>

<file path=ppt/tags/tag222.xml><?xml version="1.0" encoding="utf-8"?>
<p:tagLst xmlns:p="http://schemas.openxmlformats.org/presentationml/2006/main">
  <p:tag name="PA" val="v3.0.1"/>
</p:tagLst>
</file>

<file path=ppt/tags/tag223.xml><?xml version="1.0" encoding="utf-8"?>
<p:tagLst xmlns:p="http://schemas.openxmlformats.org/presentationml/2006/main">
  <p:tag name="PA" val="v3.0.1"/>
</p:tagLst>
</file>

<file path=ppt/tags/tag224.xml><?xml version="1.0" encoding="utf-8"?>
<p:tagLst xmlns:p="http://schemas.openxmlformats.org/presentationml/2006/main">
  <p:tag name="PA" val="v3.0.1"/>
</p:tagLst>
</file>

<file path=ppt/tags/tag225.xml><?xml version="1.0" encoding="utf-8"?>
<p:tagLst xmlns:p="http://schemas.openxmlformats.org/presentationml/2006/main">
  <p:tag name="PA" val="v3.0.1"/>
</p:tagLst>
</file>

<file path=ppt/tags/tag226.xml><?xml version="1.0" encoding="utf-8"?>
<p:tagLst xmlns:p="http://schemas.openxmlformats.org/presentationml/2006/main">
  <p:tag name="PA" val="v3.0.1"/>
</p:tagLst>
</file>

<file path=ppt/tags/tag227.xml><?xml version="1.0" encoding="utf-8"?>
<p:tagLst xmlns:p="http://schemas.openxmlformats.org/presentationml/2006/main">
  <p:tag name="PA" val="v3.0.1"/>
</p:tagLst>
</file>

<file path=ppt/tags/tag228.xml><?xml version="1.0" encoding="utf-8"?>
<p:tagLst xmlns:p="http://schemas.openxmlformats.org/presentationml/2006/main">
  <p:tag name="PA" val="v3.0.1"/>
</p:tagLst>
</file>

<file path=ppt/tags/tag229.xml><?xml version="1.0" encoding="utf-8"?>
<p:tagLst xmlns:p="http://schemas.openxmlformats.org/presentationml/2006/main">
  <p:tag name="PA" val="v3.0.1"/>
</p:tagLst>
</file>

<file path=ppt/tags/tag23.xml><?xml version="1.0" encoding="utf-8"?>
<p:tagLst xmlns:p="http://schemas.openxmlformats.org/presentationml/2006/main">
  <p:tag name="PA" val="v3.0.1"/>
</p:tagLst>
</file>

<file path=ppt/tags/tag230.xml><?xml version="1.0" encoding="utf-8"?>
<p:tagLst xmlns:p="http://schemas.openxmlformats.org/presentationml/2006/main">
  <p:tag name="PA" val="v3.0.1"/>
</p:tagLst>
</file>

<file path=ppt/tags/tag231.xml><?xml version="1.0" encoding="utf-8"?>
<p:tagLst xmlns:p="http://schemas.openxmlformats.org/presentationml/2006/main">
  <p:tag name="PA" val="v3.0.1"/>
</p:tagLst>
</file>

<file path=ppt/tags/tag232.xml><?xml version="1.0" encoding="utf-8"?>
<p:tagLst xmlns:p="http://schemas.openxmlformats.org/presentationml/2006/main">
  <p:tag name="PA" val="v3.0.1"/>
</p:tagLst>
</file>

<file path=ppt/tags/tag233.xml><?xml version="1.0" encoding="utf-8"?>
<p:tagLst xmlns:p="http://schemas.openxmlformats.org/presentationml/2006/main">
  <p:tag name="PA" val="v3.0.1"/>
</p:tagLst>
</file>

<file path=ppt/tags/tag234.xml><?xml version="1.0" encoding="utf-8"?>
<p:tagLst xmlns:p="http://schemas.openxmlformats.org/presentationml/2006/main">
  <p:tag name="PA" val="v3.0.1"/>
</p:tagLst>
</file>

<file path=ppt/tags/tag235.xml><?xml version="1.0" encoding="utf-8"?>
<p:tagLst xmlns:p="http://schemas.openxmlformats.org/presentationml/2006/main">
  <p:tag name="PA" val="v3.0.1"/>
</p:tagLst>
</file>

<file path=ppt/tags/tag236.xml><?xml version="1.0" encoding="utf-8"?>
<p:tagLst xmlns:p="http://schemas.openxmlformats.org/presentationml/2006/main">
  <p:tag name="PA" val="v3.0.1"/>
</p:tagLst>
</file>

<file path=ppt/tags/tag237.xml><?xml version="1.0" encoding="utf-8"?>
<p:tagLst xmlns:p="http://schemas.openxmlformats.org/presentationml/2006/main">
  <p:tag name="PA" val="v3.0.1"/>
</p:tagLst>
</file>

<file path=ppt/tags/tag238.xml><?xml version="1.0" encoding="utf-8"?>
<p:tagLst xmlns:p="http://schemas.openxmlformats.org/presentationml/2006/main">
  <p:tag name="PA" val="v3.0.1"/>
</p:tagLst>
</file>

<file path=ppt/tags/tag239.xml><?xml version="1.0" encoding="utf-8"?>
<p:tagLst xmlns:p="http://schemas.openxmlformats.org/presentationml/2006/main">
  <p:tag name="PA" val="v3.0.1"/>
</p:tagLst>
</file>

<file path=ppt/tags/tag24.xml><?xml version="1.0" encoding="utf-8"?>
<p:tagLst xmlns:p="http://schemas.openxmlformats.org/presentationml/2006/main">
  <p:tag name="PA" val="v3.0.1"/>
</p:tagLst>
</file>

<file path=ppt/tags/tag240.xml><?xml version="1.0" encoding="utf-8"?>
<p:tagLst xmlns:p="http://schemas.openxmlformats.org/presentationml/2006/main">
  <p:tag name="PA" val="v3.0.1"/>
</p:tagLst>
</file>

<file path=ppt/tags/tag241.xml><?xml version="1.0" encoding="utf-8"?>
<p:tagLst xmlns:p="http://schemas.openxmlformats.org/presentationml/2006/main">
  <p:tag name="PA" val="v3.0.1"/>
</p:tagLst>
</file>

<file path=ppt/tags/tag242.xml><?xml version="1.0" encoding="utf-8"?>
<p:tagLst xmlns:p="http://schemas.openxmlformats.org/presentationml/2006/main">
  <p:tag name="PA" val="v3.0.1"/>
</p:tagLst>
</file>

<file path=ppt/tags/tag243.xml><?xml version="1.0" encoding="utf-8"?>
<p:tagLst xmlns:p="http://schemas.openxmlformats.org/presentationml/2006/main">
  <p:tag name="PA" val="v3.0.1"/>
</p:tagLst>
</file>

<file path=ppt/tags/tag244.xml><?xml version="1.0" encoding="utf-8"?>
<p:tagLst xmlns:p="http://schemas.openxmlformats.org/presentationml/2006/main">
  <p:tag name="PA" val="v3.0.1"/>
</p:tagLst>
</file>

<file path=ppt/tags/tag245.xml><?xml version="1.0" encoding="utf-8"?>
<p:tagLst xmlns:p="http://schemas.openxmlformats.org/presentationml/2006/main">
  <p:tag name="PA" val="v3.0.1"/>
</p:tagLst>
</file>

<file path=ppt/tags/tag246.xml><?xml version="1.0" encoding="utf-8"?>
<p:tagLst xmlns:p="http://schemas.openxmlformats.org/presentationml/2006/main">
  <p:tag name="PA" val="v3.0.1"/>
</p:tagLst>
</file>

<file path=ppt/tags/tag247.xml><?xml version="1.0" encoding="utf-8"?>
<p:tagLst xmlns:p="http://schemas.openxmlformats.org/presentationml/2006/main">
  <p:tag name="PA" val="v3.0.1"/>
</p:tagLst>
</file>

<file path=ppt/tags/tag248.xml><?xml version="1.0" encoding="utf-8"?>
<p:tagLst xmlns:p="http://schemas.openxmlformats.org/presentationml/2006/main">
  <p:tag name="PA" val="v3.0.1"/>
</p:tagLst>
</file>

<file path=ppt/tags/tag249.xml><?xml version="1.0" encoding="utf-8"?>
<p:tagLst xmlns:p="http://schemas.openxmlformats.org/presentationml/2006/main">
  <p:tag name="PA" val="v3.0.1"/>
</p:tagLst>
</file>

<file path=ppt/tags/tag25.xml><?xml version="1.0" encoding="utf-8"?>
<p:tagLst xmlns:p="http://schemas.openxmlformats.org/presentationml/2006/main">
  <p:tag name="PA" val="v3.0.1"/>
</p:tagLst>
</file>

<file path=ppt/tags/tag250.xml><?xml version="1.0" encoding="utf-8"?>
<p:tagLst xmlns:p="http://schemas.openxmlformats.org/presentationml/2006/main">
  <p:tag name="PA" val="v3.0.1"/>
</p:tagLst>
</file>

<file path=ppt/tags/tag251.xml><?xml version="1.0" encoding="utf-8"?>
<p:tagLst xmlns:p="http://schemas.openxmlformats.org/presentationml/2006/main">
  <p:tag name="PA" val="v3.0.1"/>
</p:tagLst>
</file>

<file path=ppt/tags/tag252.xml><?xml version="1.0" encoding="utf-8"?>
<p:tagLst xmlns:p="http://schemas.openxmlformats.org/presentationml/2006/main">
  <p:tag name="PA" val="v3.0.1"/>
</p:tagLst>
</file>

<file path=ppt/tags/tag253.xml><?xml version="1.0" encoding="utf-8"?>
<p:tagLst xmlns:p="http://schemas.openxmlformats.org/presentationml/2006/main">
  <p:tag name="PA" val="v3.0.1"/>
</p:tagLst>
</file>

<file path=ppt/tags/tag254.xml><?xml version="1.0" encoding="utf-8"?>
<p:tagLst xmlns:p="http://schemas.openxmlformats.org/presentationml/2006/main">
  <p:tag name="PA" val="v3.0.1"/>
</p:tagLst>
</file>

<file path=ppt/tags/tag255.xml><?xml version="1.0" encoding="utf-8"?>
<p:tagLst xmlns:p="http://schemas.openxmlformats.org/presentationml/2006/main">
  <p:tag name="PA" val="v3.0.1"/>
</p:tagLst>
</file>

<file path=ppt/tags/tag256.xml><?xml version="1.0" encoding="utf-8"?>
<p:tagLst xmlns:p="http://schemas.openxmlformats.org/presentationml/2006/main">
  <p:tag name="PA" val="v3.0.1"/>
</p:tagLst>
</file>

<file path=ppt/tags/tag257.xml><?xml version="1.0" encoding="utf-8"?>
<p:tagLst xmlns:p="http://schemas.openxmlformats.org/presentationml/2006/main">
  <p:tag name="PA" val="v3.0.1"/>
</p:tagLst>
</file>

<file path=ppt/tags/tag26.xml><?xml version="1.0" encoding="utf-8"?>
<p:tagLst xmlns:p="http://schemas.openxmlformats.org/presentationml/2006/main">
  <p:tag name="PA" val="v3.0.1"/>
</p:tagLst>
</file>

<file path=ppt/tags/tag27.xml><?xml version="1.0" encoding="utf-8"?>
<p:tagLst xmlns:p="http://schemas.openxmlformats.org/presentationml/2006/main">
  <p:tag name="PA" val="v3.0.1"/>
</p:tagLst>
</file>

<file path=ppt/tags/tag28.xml><?xml version="1.0" encoding="utf-8"?>
<p:tagLst xmlns:p="http://schemas.openxmlformats.org/presentationml/2006/main">
  <p:tag name="PA" val="v3.0.1"/>
</p:tagLst>
</file>

<file path=ppt/tags/tag29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30.xml><?xml version="1.0" encoding="utf-8"?>
<p:tagLst xmlns:p="http://schemas.openxmlformats.org/presentationml/2006/main">
  <p:tag name="PA" val="v3.0.1"/>
</p:tagLst>
</file>

<file path=ppt/tags/tag31.xml><?xml version="1.0" encoding="utf-8"?>
<p:tagLst xmlns:p="http://schemas.openxmlformats.org/presentationml/2006/main">
  <p:tag name="PA" val="v3.0.1"/>
</p:tagLst>
</file>

<file path=ppt/tags/tag32.xml><?xml version="1.0" encoding="utf-8"?>
<p:tagLst xmlns:p="http://schemas.openxmlformats.org/presentationml/2006/main">
  <p:tag name="PA" val="v3.0.1"/>
</p:tagLst>
</file>

<file path=ppt/tags/tag33.xml><?xml version="1.0" encoding="utf-8"?>
<p:tagLst xmlns:p="http://schemas.openxmlformats.org/presentationml/2006/main">
  <p:tag name="PA" val="v3.0.1"/>
</p:tagLst>
</file>

<file path=ppt/tags/tag34.xml><?xml version="1.0" encoding="utf-8"?>
<p:tagLst xmlns:p="http://schemas.openxmlformats.org/presentationml/2006/main">
  <p:tag name="PA" val="v3.0.1"/>
</p:tagLst>
</file>

<file path=ppt/tags/tag35.xml><?xml version="1.0" encoding="utf-8"?>
<p:tagLst xmlns:p="http://schemas.openxmlformats.org/presentationml/2006/main">
  <p:tag name="PA" val="v3.0.1"/>
</p:tagLst>
</file>

<file path=ppt/tags/tag36.xml><?xml version="1.0" encoding="utf-8"?>
<p:tagLst xmlns:p="http://schemas.openxmlformats.org/presentationml/2006/main">
  <p:tag name="PA" val="v3.0.1"/>
</p:tagLst>
</file>

<file path=ppt/tags/tag37.xml><?xml version="1.0" encoding="utf-8"?>
<p:tagLst xmlns:p="http://schemas.openxmlformats.org/presentationml/2006/main">
  <p:tag name="PA" val="v3.0.1"/>
</p:tagLst>
</file>

<file path=ppt/tags/tag38.xml><?xml version="1.0" encoding="utf-8"?>
<p:tagLst xmlns:p="http://schemas.openxmlformats.org/presentationml/2006/main">
  <p:tag name="PA" val="v3.0.1"/>
</p:tagLst>
</file>

<file path=ppt/tags/tag39.xml><?xml version="1.0" encoding="utf-8"?>
<p:tagLst xmlns:p="http://schemas.openxmlformats.org/presentationml/2006/main">
  <p:tag name="PA" val="v3.0.1"/>
</p:tagLst>
</file>

<file path=ppt/tags/tag4.xml><?xml version="1.0" encoding="utf-8"?>
<p:tagLst xmlns:p="http://schemas.openxmlformats.org/presentationml/2006/main">
  <p:tag name="PA" val="v3.0.1"/>
</p:tagLst>
</file>

<file path=ppt/tags/tag40.xml><?xml version="1.0" encoding="utf-8"?>
<p:tagLst xmlns:p="http://schemas.openxmlformats.org/presentationml/2006/main">
  <p:tag name="PA" val="v3.0.1"/>
</p:tagLst>
</file>

<file path=ppt/tags/tag41.xml><?xml version="1.0" encoding="utf-8"?>
<p:tagLst xmlns:p="http://schemas.openxmlformats.org/presentationml/2006/main">
  <p:tag name="PA" val="v3.0.1"/>
</p:tagLst>
</file>

<file path=ppt/tags/tag42.xml><?xml version="1.0" encoding="utf-8"?>
<p:tagLst xmlns:p="http://schemas.openxmlformats.org/presentationml/2006/main">
  <p:tag name="PA" val="v3.0.1"/>
</p:tagLst>
</file>

<file path=ppt/tags/tag43.xml><?xml version="1.0" encoding="utf-8"?>
<p:tagLst xmlns:p="http://schemas.openxmlformats.org/presentationml/2006/main">
  <p:tag name="PA" val="v3.0.1"/>
</p:tagLst>
</file>

<file path=ppt/tags/tag44.xml><?xml version="1.0" encoding="utf-8"?>
<p:tagLst xmlns:p="http://schemas.openxmlformats.org/presentationml/2006/main">
  <p:tag name="PA" val="v3.0.1"/>
</p:tagLst>
</file>

<file path=ppt/tags/tag45.xml><?xml version="1.0" encoding="utf-8"?>
<p:tagLst xmlns:p="http://schemas.openxmlformats.org/presentationml/2006/main">
  <p:tag name="PA" val="v3.0.1"/>
</p:tagLst>
</file>

<file path=ppt/tags/tag46.xml><?xml version="1.0" encoding="utf-8"?>
<p:tagLst xmlns:p="http://schemas.openxmlformats.org/presentationml/2006/main">
  <p:tag name="PA" val="v3.0.1"/>
</p:tagLst>
</file>

<file path=ppt/tags/tag47.xml><?xml version="1.0" encoding="utf-8"?>
<p:tagLst xmlns:p="http://schemas.openxmlformats.org/presentationml/2006/main">
  <p:tag name="PA" val="v3.0.1"/>
</p:tagLst>
</file>

<file path=ppt/tags/tag48.xml><?xml version="1.0" encoding="utf-8"?>
<p:tagLst xmlns:p="http://schemas.openxmlformats.org/presentationml/2006/main">
  <p:tag name="PA" val="v3.0.1"/>
</p:tagLst>
</file>

<file path=ppt/tags/tag49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1"/>
</p:tagLst>
</file>

<file path=ppt/tags/tag50.xml><?xml version="1.0" encoding="utf-8"?>
<p:tagLst xmlns:p="http://schemas.openxmlformats.org/presentationml/2006/main">
  <p:tag name="PA" val="v3.0.1"/>
</p:tagLst>
</file>

<file path=ppt/tags/tag51.xml><?xml version="1.0" encoding="utf-8"?>
<p:tagLst xmlns:p="http://schemas.openxmlformats.org/presentationml/2006/main">
  <p:tag name="PA" val="v3.0.1"/>
</p:tagLst>
</file>

<file path=ppt/tags/tag52.xml><?xml version="1.0" encoding="utf-8"?>
<p:tagLst xmlns:p="http://schemas.openxmlformats.org/presentationml/2006/main">
  <p:tag name="PA" val="v3.0.1"/>
</p:tagLst>
</file>

<file path=ppt/tags/tag53.xml><?xml version="1.0" encoding="utf-8"?>
<p:tagLst xmlns:p="http://schemas.openxmlformats.org/presentationml/2006/main">
  <p:tag name="PA" val="v3.0.1"/>
</p:tagLst>
</file>

<file path=ppt/tags/tag54.xml><?xml version="1.0" encoding="utf-8"?>
<p:tagLst xmlns:p="http://schemas.openxmlformats.org/presentationml/2006/main">
  <p:tag name="PA" val="v3.0.1"/>
</p:tagLst>
</file>

<file path=ppt/tags/tag55.xml><?xml version="1.0" encoding="utf-8"?>
<p:tagLst xmlns:p="http://schemas.openxmlformats.org/presentationml/2006/main">
  <p:tag name="PA" val="v3.0.1"/>
</p:tagLst>
</file>

<file path=ppt/tags/tag56.xml><?xml version="1.0" encoding="utf-8"?>
<p:tagLst xmlns:p="http://schemas.openxmlformats.org/presentationml/2006/main">
  <p:tag name="PA" val="v3.0.1"/>
</p:tagLst>
</file>

<file path=ppt/tags/tag57.xml><?xml version="1.0" encoding="utf-8"?>
<p:tagLst xmlns:p="http://schemas.openxmlformats.org/presentationml/2006/main">
  <p:tag name="PA" val="v3.0.1"/>
</p:tagLst>
</file>

<file path=ppt/tags/tag58.xml><?xml version="1.0" encoding="utf-8"?>
<p:tagLst xmlns:p="http://schemas.openxmlformats.org/presentationml/2006/main">
  <p:tag name="PA" val="v3.0.1"/>
</p:tagLst>
</file>

<file path=ppt/tags/tag59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ags/tag60.xml><?xml version="1.0" encoding="utf-8"?>
<p:tagLst xmlns:p="http://schemas.openxmlformats.org/presentationml/2006/main">
  <p:tag name="PA" val="v3.0.1"/>
</p:tagLst>
</file>

<file path=ppt/tags/tag61.xml><?xml version="1.0" encoding="utf-8"?>
<p:tagLst xmlns:p="http://schemas.openxmlformats.org/presentationml/2006/main">
  <p:tag name="PA" val="v3.0.1"/>
</p:tagLst>
</file>

<file path=ppt/tags/tag62.xml><?xml version="1.0" encoding="utf-8"?>
<p:tagLst xmlns:p="http://schemas.openxmlformats.org/presentationml/2006/main">
  <p:tag name="PA" val="v3.0.1"/>
</p:tagLst>
</file>

<file path=ppt/tags/tag63.xml><?xml version="1.0" encoding="utf-8"?>
<p:tagLst xmlns:p="http://schemas.openxmlformats.org/presentationml/2006/main">
  <p:tag name="PA" val="v3.0.1"/>
</p:tagLst>
</file>

<file path=ppt/tags/tag64.xml><?xml version="1.0" encoding="utf-8"?>
<p:tagLst xmlns:p="http://schemas.openxmlformats.org/presentationml/2006/main">
  <p:tag name="PA" val="v3.0.1"/>
</p:tagLst>
</file>

<file path=ppt/tags/tag65.xml><?xml version="1.0" encoding="utf-8"?>
<p:tagLst xmlns:p="http://schemas.openxmlformats.org/presentationml/2006/main">
  <p:tag name="PA" val="v3.0.1"/>
</p:tagLst>
</file>

<file path=ppt/tags/tag66.xml><?xml version="1.0" encoding="utf-8"?>
<p:tagLst xmlns:p="http://schemas.openxmlformats.org/presentationml/2006/main">
  <p:tag name="PA" val="v3.0.1"/>
</p:tagLst>
</file>

<file path=ppt/tags/tag67.xml><?xml version="1.0" encoding="utf-8"?>
<p:tagLst xmlns:p="http://schemas.openxmlformats.org/presentationml/2006/main">
  <p:tag name="PA" val="v3.0.1"/>
</p:tagLst>
</file>

<file path=ppt/tags/tag68.xml><?xml version="1.0" encoding="utf-8"?>
<p:tagLst xmlns:p="http://schemas.openxmlformats.org/presentationml/2006/main">
  <p:tag name="PA" val="v3.0.1"/>
</p:tagLst>
</file>

<file path=ppt/tags/tag69.xml><?xml version="1.0" encoding="utf-8"?>
<p:tagLst xmlns:p="http://schemas.openxmlformats.org/presentationml/2006/main">
  <p:tag name="PA" val="v3.0.1"/>
</p:tagLst>
</file>

<file path=ppt/tags/tag7.xml><?xml version="1.0" encoding="utf-8"?>
<p:tagLst xmlns:p="http://schemas.openxmlformats.org/presentationml/2006/main">
  <p:tag name="PA" val="v3.0.1"/>
</p:tagLst>
</file>

<file path=ppt/tags/tag70.xml><?xml version="1.0" encoding="utf-8"?>
<p:tagLst xmlns:p="http://schemas.openxmlformats.org/presentationml/2006/main">
  <p:tag name="PA" val="v3.0.1"/>
</p:tagLst>
</file>

<file path=ppt/tags/tag71.xml><?xml version="1.0" encoding="utf-8"?>
<p:tagLst xmlns:p="http://schemas.openxmlformats.org/presentationml/2006/main">
  <p:tag name="PA" val="v3.0.1"/>
</p:tagLst>
</file>

<file path=ppt/tags/tag72.xml><?xml version="1.0" encoding="utf-8"?>
<p:tagLst xmlns:p="http://schemas.openxmlformats.org/presentationml/2006/main">
  <p:tag name="PA" val="v3.0.1"/>
</p:tagLst>
</file>

<file path=ppt/tags/tag73.xml><?xml version="1.0" encoding="utf-8"?>
<p:tagLst xmlns:p="http://schemas.openxmlformats.org/presentationml/2006/main">
  <p:tag name="PA" val="v3.0.1"/>
</p:tagLst>
</file>

<file path=ppt/tags/tag74.xml><?xml version="1.0" encoding="utf-8"?>
<p:tagLst xmlns:p="http://schemas.openxmlformats.org/presentationml/2006/main">
  <p:tag name="PA" val="v3.0.1"/>
</p:tagLst>
</file>

<file path=ppt/tags/tag75.xml><?xml version="1.0" encoding="utf-8"?>
<p:tagLst xmlns:p="http://schemas.openxmlformats.org/presentationml/2006/main">
  <p:tag name="PA" val="v3.0.1"/>
</p:tagLst>
</file>

<file path=ppt/tags/tag76.xml><?xml version="1.0" encoding="utf-8"?>
<p:tagLst xmlns:p="http://schemas.openxmlformats.org/presentationml/2006/main">
  <p:tag name="PA" val="v3.0.1"/>
</p:tagLst>
</file>

<file path=ppt/tags/tag77.xml><?xml version="1.0" encoding="utf-8"?>
<p:tagLst xmlns:p="http://schemas.openxmlformats.org/presentationml/2006/main">
  <p:tag name="PA" val="v3.0.1"/>
</p:tagLst>
</file>

<file path=ppt/tags/tag78.xml><?xml version="1.0" encoding="utf-8"?>
<p:tagLst xmlns:p="http://schemas.openxmlformats.org/presentationml/2006/main">
  <p:tag name="PA" val="v3.0.1"/>
</p:tagLst>
</file>

<file path=ppt/tags/tag79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PA" val="v3.0.1"/>
</p:tagLst>
</file>

<file path=ppt/tags/tag80.xml><?xml version="1.0" encoding="utf-8"?>
<p:tagLst xmlns:p="http://schemas.openxmlformats.org/presentationml/2006/main">
  <p:tag name="PA" val="v3.0.1"/>
</p:tagLst>
</file>

<file path=ppt/tags/tag81.xml><?xml version="1.0" encoding="utf-8"?>
<p:tagLst xmlns:p="http://schemas.openxmlformats.org/presentationml/2006/main">
  <p:tag name="PA" val="v3.0.1"/>
</p:tagLst>
</file>

<file path=ppt/tags/tag82.xml><?xml version="1.0" encoding="utf-8"?>
<p:tagLst xmlns:p="http://schemas.openxmlformats.org/presentationml/2006/main">
  <p:tag name="PA" val="v3.0.1"/>
</p:tagLst>
</file>

<file path=ppt/tags/tag83.xml><?xml version="1.0" encoding="utf-8"?>
<p:tagLst xmlns:p="http://schemas.openxmlformats.org/presentationml/2006/main">
  <p:tag name="PA" val="v3.0.1"/>
</p:tagLst>
</file>

<file path=ppt/tags/tag84.xml><?xml version="1.0" encoding="utf-8"?>
<p:tagLst xmlns:p="http://schemas.openxmlformats.org/presentationml/2006/main">
  <p:tag name="PA" val="v3.0.1"/>
</p:tagLst>
</file>

<file path=ppt/tags/tag85.xml><?xml version="1.0" encoding="utf-8"?>
<p:tagLst xmlns:p="http://schemas.openxmlformats.org/presentationml/2006/main">
  <p:tag name="PA" val="v3.0.1"/>
</p:tagLst>
</file>

<file path=ppt/tags/tag86.xml><?xml version="1.0" encoding="utf-8"?>
<p:tagLst xmlns:p="http://schemas.openxmlformats.org/presentationml/2006/main">
  <p:tag name="PA" val="v3.0.1"/>
</p:tagLst>
</file>

<file path=ppt/tags/tag87.xml><?xml version="1.0" encoding="utf-8"?>
<p:tagLst xmlns:p="http://schemas.openxmlformats.org/presentationml/2006/main">
  <p:tag name="PA" val="v3.0.1"/>
</p:tagLst>
</file>

<file path=ppt/tags/tag88.xml><?xml version="1.0" encoding="utf-8"?>
<p:tagLst xmlns:p="http://schemas.openxmlformats.org/presentationml/2006/main">
  <p:tag name="PA" val="v3.0.1"/>
</p:tagLst>
</file>

<file path=ppt/tags/tag89.xml><?xml version="1.0" encoding="utf-8"?>
<p:tagLst xmlns:p="http://schemas.openxmlformats.org/presentationml/2006/main">
  <p:tag name="PA" val="v3.0.1"/>
</p:tagLst>
</file>

<file path=ppt/tags/tag9.xml><?xml version="1.0" encoding="utf-8"?>
<p:tagLst xmlns:p="http://schemas.openxmlformats.org/presentationml/2006/main">
  <p:tag name="PA" val="v3.0.1"/>
</p:tagLst>
</file>

<file path=ppt/tags/tag90.xml><?xml version="1.0" encoding="utf-8"?>
<p:tagLst xmlns:p="http://schemas.openxmlformats.org/presentationml/2006/main">
  <p:tag name="PA" val="v3.0.1"/>
</p:tagLst>
</file>

<file path=ppt/tags/tag91.xml><?xml version="1.0" encoding="utf-8"?>
<p:tagLst xmlns:p="http://schemas.openxmlformats.org/presentationml/2006/main">
  <p:tag name="PA" val="v3.0.1"/>
</p:tagLst>
</file>

<file path=ppt/tags/tag92.xml><?xml version="1.0" encoding="utf-8"?>
<p:tagLst xmlns:p="http://schemas.openxmlformats.org/presentationml/2006/main">
  <p:tag name="PA" val="v3.0.1"/>
</p:tagLst>
</file>

<file path=ppt/tags/tag93.xml><?xml version="1.0" encoding="utf-8"?>
<p:tagLst xmlns:p="http://schemas.openxmlformats.org/presentationml/2006/main">
  <p:tag name="PA" val="v3.0.1"/>
</p:tagLst>
</file>

<file path=ppt/tags/tag94.xml><?xml version="1.0" encoding="utf-8"?>
<p:tagLst xmlns:p="http://schemas.openxmlformats.org/presentationml/2006/main">
  <p:tag name="PA" val="v3.0.1"/>
</p:tagLst>
</file>

<file path=ppt/tags/tag95.xml><?xml version="1.0" encoding="utf-8"?>
<p:tagLst xmlns:p="http://schemas.openxmlformats.org/presentationml/2006/main">
  <p:tag name="PA" val="v3.0.1"/>
</p:tagLst>
</file>

<file path=ppt/tags/tag96.xml><?xml version="1.0" encoding="utf-8"?>
<p:tagLst xmlns:p="http://schemas.openxmlformats.org/presentationml/2006/main">
  <p:tag name="PA" val="v3.0.1"/>
</p:tagLst>
</file>

<file path=ppt/tags/tag97.xml><?xml version="1.0" encoding="utf-8"?>
<p:tagLst xmlns:p="http://schemas.openxmlformats.org/presentationml/2006/main">
  <p:tag name="PA" val="v3.0.1"/>
</p:tagLst>
</file>

<file path=ppt/tags/tag98.xml><?xml version="1.0" encoding="utf-8"?>
<p:tagLst xmlns:p="http://schemas.openxmlformats.org/presentationml/2006/main">
  <p:tag name="PA" val="v3.0.1"/>
</p:tagLst>
</file>

<file path=ppt/tags/tag99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3820</Words>
  <Application>WPS 演示</Application>
  <PresentationFormat>宽屏</PresentationFormat>
  <Paragraphs>332</Paragraphs>
  <Slides>30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5" baseType="lpstr">
      <vt:lpstr>Arial</vt:lpstr>
      <vt:lpstr>宋体</vt:lpstr>
      <vt:lpstr>Wingdings</vt:lpstr>
      <vt:lpstr>钟齐段宁行书</vt:lpstr>
      <vt:lpstr>方正行楷简体</vt:lpstr>
      <vt:lpstr>微软雅黑</vt:lpstr>
      <vt:lpstr>楷体</vt:lpstr>
      <vt:lpstr>方正古隶简体</vt:lpstr>
      <vt:lpstr>等线</vt:lpstr>
      <vt:lpstr>隶书</vt:lpstr>
      <vt:lpstr>Arial Unicode MS</vt:lpstr>
      <vt:lpstr>等线 Light</vt:lpstr>
      <vt:lpstr>Calibri</vt:lpstr>
      <vt:lpstr>方正铁筋隶书简体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CHENYING0907</dc:title>
  <dc:creator>CHENYING0907</dc:creator>
  <cp:keywords>CHENYING0907</cp:keywords>
  <dc:description>CHENYING0907</dc:description>
  <dc:subject>CHENYING0907</dc:subject>
  <cp:category>CHENYING0907</cp:category>
  <cp:lastModifiedBy>Joey</cp:lastModifiedBy>
  <cp:revision>107</cp:revision>
  <dcterms:created xsi:type="dcterms:W3CDTF">2016-03-27T01:53:00Z</dcterms:created>
  <dcterms:modified xsi:type="dcterms:W3CDTF">2019-08-21T09:19:51Z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